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63" r:id="rId3"/>
    <p:sldId id="257" r:id="rId4"/>
    <p:sldId id="258" r:id="rId5"/>
    <p:sldId id="259" r:id="rId6"/>
    <p:sldId id="260" r:id="rId7"/>
    <p:sldId id="265" r:id="rId8"/>
    <p:sldId id="266" r:id="rId9"/>
    <p:sldId id="261" r:id="rId10"/>
    <p:sldId id="264" r:id="rId11"/>
    <p:sldId id="267" r:id="rId12"/>
    <p:sldId id="269" r:id="rId13"/>
    <p:sldId id="268" r:id="rId14"/>
    <p:sldId id="270" r:id="rId15"/>
    <p:sldId id="271" r:id="rId16"/>
    <p:sldId id="272" r:id="rId17"/>
    <p:sldId id="273" r:id="rId18"/>
    <p:sldId id="274" r:id="rId19"/>
    <p:sldId id="275" r:id="rId20"/>
    <p:sldId id="276" r:id="rId21"/>
    <p:sldId id="278" r:id="rId22"/>
    <p:sldId id="277" r:id="rId23"/>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20"/>
    <p:restoredTop sz="95964"/>
  </p:normalViewPr>
  <p:slideViewPr>
    <p:cSldViewPr snapToGrid="0" snapToObjects="1">
      <p:cViewPr varScale="1">
        <p:scale>
          <a:sx n="121" d="100"/>
          <a:sy n="121" d="100"/>
        </p:scale>
        <p:origin x="7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diagrams/_rels/data5.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C261D-F697-4F27-9CF2-5A0835F90D99}"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54E7036E-BCD7-491A-8093-C848866FB051}">
      <dgm:prSet/>
      <dgm:spPr/>
      <dgm:t>
        <a:bodyPr/>
        <a:lstStyle/>
        <a:p>
          <a:r>
            <a:rPr lang="en-GB"/>
            <a:t>ERL Telecoms Services Limited is a leading service provider in the Telecommunications industry, with substantial global capabilities and specific local expertise to offer our clients efficient and standardized ICT solutions.</a:t>
          </a:r>
          <a:endParaRPr lang="en-US"/>
        </a:p>
      </dgm:t>
    </dgm:pt>
    <dgm:pt modelId="{49862045-6A0C-4FA7-804A-A45B26865C49}" type="parTrans" cxnId="{5A249B93-83C9-439F-A4EA-86F3D60A782D}">
      <dgm:prSet/>
      <dgm:spPr/>
      <dgm:t>
        <a:bodyPr/>
        <a:lstStyle/>
        <a:p>
          <a:endParaRPr lang="en-US"/>
        </a:p>
      </dgm:t>
    </dgm:pt>
    <dgm:pt modelId="{D0210A2A-CF5C-4EF2-BA6C-0E8EE3FDEF5A}" type="sibTrans" cxnId="{5A249B93-83C9-439F-A4EA-86F3D60A782D}">
      <dgm:prSet/>
      <dgm:spPr/>
      <dgm:t>
        <a:bodyPr/>
        <a:lstStyle/>
        <a:p>
          <a:endParaRPr lang="en-US"/>
        </a:p>
      </dgm:t>
    </dgm:pt>
    <dgm:pt modelId="{DF2B43C3-7DB9-4594-A335-882E57822C74}">
      <dgm:prSet/>
      <dgm:spPr/>
      <dgm:t>
        <a:bodyPr/>
        <a:lstStyle/>
        <a:p>
          <a:r>
            <a:rPr lang="en-GB"/>
            <a:t>Our strength lies in our ability to create innovative products and solutions for telecoms, banking, micro-financing and insurance platforms, offering unique products and services for our clients.</a:t>
          </a:r>
          <a:endParaRPr lang="en-US"/>
        </a:p>
      </dgm:t>
    </dgm:pt>
    <dgm:pt modelId="{21DC6D59-F7B7-43C9-A07B-6404FA454E71}" type="parTrans" cxnId="{907F3B2F-44D1-48E6-BCE2-C770B08903EA}">
      <dgm:prSet/>
      <dgm:spPr/>
      <dgm:t>
        <a:bodyPr/>
        <a:lstStyle/>
        <a:p>
          <a:endParaRPr lang="en-US"/>
        </a:p>
      </dgm:t>
    </dgm:pt>
    <dgm:pt modelId="{2027C4FD-A1FB-4FA3-8857-AFEFE4E92731}" type="sibTrans" cxnId="{907F3B2F-44D1-48E6-BCE2-C770B08903EA}">
      <dgm:prSet/>
      <dgm:spPr/>
      <dgm:t>
        <a:bodyPr/>
        <a:lstStyle/>
        <a:p>
          <a:endParaRPr lang="en-US"/>
        </a:p>
      </dgm:t>
    </dgm:pt>
    <dgm:pt modelId="{7317B86F-A915-4225-B617-61BECCE7487D}">
      <dgm:prSet/>
      <dgm:spPr/>
      <dgm:t>
        <a:bodyPr/>
        <a:lstStyle/>
        <a:p>
          <a:r>
            <a:rPr lang="en-GB"/>
            <a:t>We develop path breaking products by utilizing our in-depth knowledge and understanding of telecoms platforms and customer needs, combining Business Intelligence with Credit rating and Decisioning systems to obtain unique insights into customer needs. </a:t>
          </a:r>
          <a:endParaRPr lang="en-US"/>
        </a:p>
      </dgm:t>
    </dgm:pt>
    <dgm:pt modelId="{57D6DEC2-60EE-4CC2-B18D-7EAA70A9310D}" type="parTrans" cxnId="{72A777A1-E590-4066-B0B3-5FB48AB19A63}">
      <dgm:prSet/>
      <dgm:spPr/>
      <dgm:t>
        <a:bodyPr/>
        <a:lstStyle/>
        <a:p>
          <a:endParaRPr lang="en-US"/>
        </a:p>
      </dgm:t>
    </dgm:pt>
    <dgm:pt modelId="{3DE8C17A-72AF-4051-904A-9B6841E64976}" type="sibTrans" cxnId="{72A777A1-E590-4066-B0B3-5FB48AB19A63}">
      <dgm:prSet/>
      <dgm:spPr/>
      <dgm:t>
        <a:bodyPr/>
        <a:lstStyle/>
        <a:p>
          <a:endParaRPr lang="en-US"/>
        </a:p>
      </dgm:t>
    </dgm:pt>
    <dgm:pt modelId="{FBE46F46-0F3D-46C9-8615-3971FC2FC1A4}">
      <dgm:prSet/>
      <dgm:spPr/>
      <dgm:t>
        <a:bodyPr/>
        <a:lstStyle/>
        <a:p>
          <a:r>
            <a:rPr lang="en-GB"/>
            <a:t>Some of our key products are Emergency Airtime Credit Advance, Smart Phones financing program, Mobile Insurance, etc.</a:t>
          </a:r>
          <a:endParaRPr lang="en-US"/>
        </a:p>
      </dgm:t>
    </dgm:pt>
    <dgm:pt modelId="{9E7F9469-585E-4C90-871F-C85B90C55397}" type="parTrans" cxnId="{07D93912-BD09-4202-BEE0-6FBBCC700B07}">
      <dgm:prSet/>
      <dgm:spPr/>
      <dgm:t>
        <a:bodyPr/>
        <a:lstStyle/>
        <a:p>
          <a:endParaRPr lang="en-US"/>
        </a:p>
      </dgm:t>
    </dgm:pt>
    <dgm:pt modelId="{B3E09F93-D73F-4F13-AC43-B772B7953AC6}" type="sibTrans" cxnId="{07D93912-BD09-4202-BEE0-6FBBCC700B07}">
      <dgm:prSet/>
      <dgm:spPr/>
      <dgm:t>
        <a:bodyPr/>
        <a:lstStyle/>
        <a:p>
          <a:endParaRPr lang="en-US"/>
        </a:p>
      </dgm:t>
    </dgm:pt>
    <dgm:pt modelId="{37795B6C-C9E5-47B0-B19C-68C5ED359E76}" type="pres">
      <dgm:prSet presAssocID="{432C261D-F697-4F27-9CF2-5A0835F90D99}" presName="root" presStyleCnt="0">
        <dgm:presLayoutVars>
          <dgm:dir/>
          <dgm:resizeHandles val="exact"/>
        </dgm:presLayoutVars>
      </dgm:prSet>
      <dgm:spPr/>
    </dgm:pt>
    <dgm:pt modelId="{548DF9E2-59E8-4A02-B8C8-4C85CE145675}" type="pres">
      <dgm:prSet presAssocID="{54E7036E-BCD7-491A-8093-C848866FB051}" presName="compNode" presStyleCnt="0"/>
      <dgm:spPr/>
    </dgm:pt>
    <dgm:pt modelId="{C3817733-DBAC-4C12-ACC7-C98B34ACCF40}" type="pres">
      <dgm:prSet presAssocID="{54E7036E-BCD7-491A-8093-C848866FB051}" presName="bgRect" presStyleLbl="bgShp" presStyleIdx="0" presStyleCnt="4"/>
      <dgm:spPr/>
    </dgm:pt>
    <dgm:pt modelId="{D30F204B-C4B9-4633-A1F9-5D8BB4A794FF}" type="pres">
      <dgm:prSet presAssocID="{54E7036E-BCD7-491A-8093-C848866FB05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59DE683F-FBC2-48D1-822B-3974672883D5}" type="pres">
      <dgm:prSet presAssocID="{54E7036E-BCD7-491A-8093-C848866FB051}" presName="spaceRect" presStyleCnt="0"/>
      <dgm:spPr/>
    </dgm:pt>
    <dgm:pt modelId="{2C5FD691-3326-4B7C-90ED-3498E0201E6D}" type="pres">
      <dgm:prSet presAssocID="{54E7036E-BCD7-491A-8093-C848866FB051}" presName="parTx" presStyleLbl="revTx" presStyleIdx="0" presStyleCnt="4">
        <dgm:presLayoutVars>
          <dgm:chMax val="0"/>
          <dgm:chPref val="0"/>
        </dgm:presLayoutVars>
      </dgm:prSet>
      <dgm:spPr/>
    </dgm:pt>
    <dgm:pt modelId="{CE4F77CD-757A-4859-8D98-E1E56CB2780F}" type="pres">
      <dgm:prSet presAssocID="{D0210A2A-CF5C-4EF2-BA6C-0E8EE3FDEF5A}" presName="sibTrans" presStyleCnt="0"/>
      <dgm:spPr/>
    </dgm:pt>
    <dgm:pt modelId="{B4E76408-0600-4040-8EE7-51C97D0DCC69}" type="pres">
      <dgm:prSet presAssocID="{DF2B43C3-7DB9-4594-A335-882E57822C74}" presName="compNode" presStyleCnt="0"/>
      <dgm:spPr/>
    </dgm:pt>
    <dgm:pt modelId="{E25BF8F6-5DC8-4DB9-B723-35E3B1B32D73}" type="pres">
      <dgm:prSet presAssocID="{DF2B43C3-7DB9-4594-A335-882E57822C74}" presName="bgRect" presStyleLbl="bgShp" presStyleIdx="1" presStyleCnt="4"/>
      <dgm:spPr/>
    </dgm:pt>
    <dgm:pt modelId="{75310165-FA82-4666-BA34-BA483AF878A3}" type="pres">
      <dgm:prSet presAssocID="{DF2B43C3-7DB9-4594-A335-882E57822C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D67C2ADB-3DA7-4224-BDD3-BF12FF444980}" type="pres">
      <dgm:prSet presAssocID="{DF2B43C3-7DB9-4594-A335-882E57822C74}" presName="spaceRect" presStyleCnt="0"/>
      <dgm:spPr/>
    </dgm:pt>
    <dgm:pt modelId="{95BFE06A-DE93-4A3D-95B6-0C3D2F2255CE}" type="pres">
      <dgm:prSet presAssocID="{DF2B43C3-7DB9-4594-A335-882E57822C74}" presName="parTx" presStyleLbl="revTx" presStyleIdx="1" presStyleCnt="4">
        <dgm:presLayoutVars>
          <dgm:chMax val="0"/>
          <dgm:chPref val="0"/>
        </dgm:presLayoutVars>
      </dgm:prSet>
      <dgm:spPr/>
    </dgm:pt>
    <dgm:pt modelId="{E530B886-8A2C-490B-8DEF-B7EB13F1EA2B}" type="pres">
      <dgm:prSet presAssocID="{2027C4FD-A1FB-4FA3-8857-AFEFE4E92731}" presName="sibTrans" presStyleCnt="0"/>
      <dgm:spPr/>
    </dgm:pt>
    <dgm:pt modelId="{50504A27-6421-474E-9A7B-5101B5EE661F}" type="pres">
      <dgm:prSet presAssocID="{7317B86F-A915-4225-B617-61BECCE7487D}" presName="compNode" presStyleCnt="0"/>
      <dgm:spPr/>
    </dgm:pt>
    <dgm:pt modelId="{7A7E5EED-6E52-4468-B6EF-65D64AE2FC2A}" type="pres">
      <dgm:prSet presAssocID="{7317B86F-A915-4225-B617-61BECCE7487D}" presName="bgRect" presStyleLbl="bgShp" presStyleIdx="2" presStyleCnt="4"/>
      <dgm:spPr/>
    </dgm:pt>
    <dgm:pt modelId="{68CF7682-56CB-4A57-8EFB-4DFD4318A9A8}" type="pres">
      <dgm:prSet presAssocID="{7317B86F-A915-4225-B617-61BECCE7487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1AA6F0E7-CD86-412C-88C7-1302E16FC3A6}" type="pres">
      <dgm:prSet presAssocID="{7317B86F-A915-4225-B617-61BECCE7487D}" presName="spaceRect" presStyleCnt="0"/>
      <dgm:spPr/>
    </dgm:pt>
    <dgm:pt modelId="{2F3907BC-13D3-4E7C-BCDE-74E6927B3A4F}" type="pres">
      <dgm:prSet presAssocID="{7317B86F-A915-4225-B617-61BECCE7487D}" presName="parTx" presStyleLbl="revTx" presStyleIdx="2" presStyleCnt="4">
        <dgm:presLayoutVars>
          <dgm:chMax val="0"/>
          <dgm:chPref val="0"/>
        </dgm:presLayoutVars>
      </dgm:prSet>
      <dgm:spPr/>
    </dgm:pt>
    <dgm:pt modelId="{1744037A-C02B-41E2-94B9-2BBC750D227F}" type="pres">
      <dgm:prSet presAssocID="{3DE8C17A-72AF-4051-904A-9B6841E64976}" presName="sibTrans" presStyleCnt="0"/>
      <dgm:spPr/>
    </dgm:pt>
    <dgm:pt modelId="{7BF13566-BEB6-4BB8-ADBA-C759C67DF21B}" type="pres">
      <dgm:prSet presAssocID="{FBE46F46-0F3D-46C9-8615-3971FC2FC1A4}" presName="compNode" presStyleCnt="0"/>
      <dgm:spPr/>
    </dgm:pt>
    <dgm:pt modelId="{83683F30-2016-410E-A5BC-44314062911B}" type="pres">
      <dgm:prSet presAssocID="{FBE46F46-0F3D-46C9-8615-3971FC2FC1A4}" presName="bgRect" presStyleLbl="bgShp" presStyleIdx="3" presStyleCnt="4"/>
      <dgm:spPr/>
    </dgm:pt>
    <dgm:pt modelId="{AE1C0EF4-E309-4DCE-A100-0725ED88C358}" type="pres">
      <dgm:prSet presAssocID="{FBE46F46-0F3D-46C9-8615-3971FC2FC1A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rt Phone"/>
        </a:ext>
      </dgm:extLst>
    </dgm:pt>
    <dgm:pt modelId="{906E964D-FB34-42B9-8172-D7FE1E9C913F}" type="pres">
      <dgm:prSet presAssocID="{FBE46F46-0F3D-46C9-8615-3971FC2FC1A4}" presName="spaceRect" presStyleCnt="0"/>
      <dgm:spPr/>
    </dgm:pt>
    <dgm:pt modelId="{1759376E-3DC7-4442-ABAB-3EC1B97D866F}" type="pres">
      <dgm:prSet presAssocID="{FBE46F46-0F3D-46C9-8615-3971FC2FC1A4}" presName="parTx" presStyleLbl="revTx" presStyleIdx="3" presStyleCnt="4">
        <dgm:presLayoutVars>
          <dgm:chMax val="0"/>
          <dgm:chPref val="0"/>
        </dgm:presLayoutVars>
      </dgm:prSet>
      <dgm:spPr/>
    </dgm:pt>
  </dgm:ptLst>
  <dgm:cxnLst>
    <dgm:cxn modelId="{07D93912-BD09-4202-BEE0-6FBBCC700B07}" srcId="{432C261D-F697-4F27-9CF2-5A0835F90D99}" destId="{FBE46F46-0F3D-46C9-8615-3971FC2FC1A4}" srcOrd="3" destOrd="0" parTransId="{9E7F9469-585E-4C90-871F-C85B90C55397}" sibTransId="{B3E09F93-D73F-4F13-AC43-B772B7953AC6}"/>
    <dgm:cxn modelId="{907F3B2F-44D1-48E6-BCE2-C770B08903EA}" srcId="{432C261D-F697-4F27-9CF2-5A0835F90D99}" destId="{DF2B43C3-7DB9-4594-A335-882E57822C74}" srcOrd="1" destOrd="0" parTransId="{21DC6D59-F7B7-43C9-A07B-6404FA454E71}" sibTransId="{2027C4FD-A1FB-4FA3-8857-AFEFE4E92731}"/>
    <dgm:cxn modelId="{764EF539-4805-4344-8584-F55DF2FEDB88}" type="presOf" srcId="{DF2B43C3-7DB9-4594-A335-882E57822C74}" destId="{95BFE06A-DE93-4A3D-95B6-0C3D2F2255CE}" srcOrd="0" destOrd="0" presId="urn:microsoft.com/office/officeart/2018/2/layout/IconVerticalSolidList"/>
    <dgm:cxn modelId="{D2A1E668-5A2B-439F-AB06-245D4D0AD49F}" type="presOf" srcId="{FBE46F46-0F3D-46C9-8615-3971FC2FC1A4}" destId="{1759376E-3DC7-4442-ABAB-3EC1B97D866F}" srcOrd="0" destOrd="0" presId="urn:microsoft.com/office/officeart/2018/2/layout/IconVerticalSolidList"/>
    <dgm:cxn modelId="{8627D36D-E3F4-4EC9-848A-9B26B4573D7F}" type="presOf" srcId="{54E7036E-BCD7-491A-8093-C848866FB051}" destId="{2C5FD691-3326-4B7C-90ED-3498E0201E6D}" srcOrd="0" destOrd="0" presId="urn:microsoft.com/office/officeart/2018/2/layout/IconVerticalSolidList"/>
    <dgm:cxn modelId="{2313F675-D81B-44FB-A3B0-EE453D4233A9}" type="presOf" srcId="{432C261D-F697-4F27-9CF2-5A0835F90D99}" destId="{37795B6C-C9E5-47B0-B19C-68C5ED359E76}" srcOrd="0" destOrd="0" presId="urn:microsoft.com/office/officeart/2018/2/layout/IconVerticalSolidList"/>
    <dgm:cxn modelId="{87F0A383-3C55-47EF-A52F-35501A92AA77}" type="presOf" srcId="{7317B86F-A915-4225-B617-61BECCE7487D}" destId="{2F3907BC-13D3-4E7C-BCDE-74E6927B3A4F}" srcOrd="0" destOrd="0" presId="urn:microsoft.com/office/officeart/2018/2/layout/IconVerticalSolidList"/>
    <dgm:cxn modelId="{5A249B93-83C9-439F-A4EA-86F3D60A782D}" srcId="{432C261D-F697-4F27-9CF2-5A0835F90D99}" destId="{54E7036E-BCD7-491A-8093-C848866FB051}" srcOrd="0" destOrd="0" parTransId="{49862045-6A0C-4FA7-804A-A45B26865C49}" sibTransId="{D0210A2A-CF5C-4EF2-BA6C-0E8EE3FDEF5A}"/>
    <dgm:cxn modelId="{72A777A1-E590-4066-B0B3-5FB48AB19A63}" srcId="{432C261D-F697-4F27-9CF2-5A0835F90D99}" destId="{7317B86F-A915-4225-B617-61BECCE7487D}" srcOrd="2" destOrd="0" parTransId="{57D6DEC2-60EE-4CC2-B18D-7EAA70A9310D}" sibTransId="{3DE8C17A-72AF-4051-904A-9B6841E64976}"/>
    <dgm:cxn modelId="{56775890-0CB3-4C94-8764-5541671FCBFA}" type="presParOf" srcId="{37795B6C-C9E5-47B0-B19C-68C5ED359E76}" destId="{548DF9E2-59E8-4A02-B8C8-4C85CE145675}" srcOrd="0" destOrd="0" presId="urn:microsoft.com/office/officeart/2018/2/layout/IconVerticalSolidList"/>
    <dgm:cxn modelId="{B0963402-2881-4907-A8F1-EE8AD97A8791}" type="presParOf" srcId="{548DF9E2-59E8-4A02-B8C8-4C85CE145675}" destId="{C3817733-DBAC-4C12-ACC7-C98B34ACCF40}" srcOrd="0" destOrd="0" presId="urn:microsoft.com/office/officeart/2018/2/layout/IconVerticalSolidList"/>
    <dgm:cxn modelId="{09FC100E-CDF6-49AE-A245-050B940C109E}" type="presParOf" srcId="{548DF9E2-59E8-4A02-B8C8-4C85CE145675}" destId="{D30F204B-C4B9-4633-A1F9-5D8BB4A794FF}" srcOrd="1" destOrd="0" presId="urn:microsoft.com/office/officeart/2018/2/layout/IconVerticalSolidList"/>
    <dgm:cxn modelId="{040C567C-3124-4A92-8424-0B9CD8D3500B}" type="presParOf" srcId="{548DF9E2-59E8-4A02-B8C8-4C85CE145675}" destId="{59DE683F-FBC2-48D1-822B-3974672883D5}" srcOrd="2" destOrd="0" presId="urn:microsoft.com/office/officeart/2018/2/layout/IconVerticalSolidList"/>
    <dgm:cxn modelId="{E9E747F2-204D-4B04-9AEE-04F69B2EC732}" type="presParOf" srcId="{548DF9E2-59E8-4A02-B8C8-4C85CE145675}" destId="{2C5FD691-3326-4B7C-90ED-3498E0201E6D}" srcOrd="3" destOrd="0" presId="urn:microsoft.com/office/officeart/2018/2/layout/IconVerticalSolidList"/>
    <dgm:cxn modelId="{CE3AEBA9-0BC9-4D38-A20B-A1E1618F2143}" type="presParOf" srcId="{37795B6C-C9E5-47B0-B19C-68C5ED359E76}" destId="{CE4F77CD-757A-4859-8D98-E1E56CB2780F}" srcOrd="1" destOrd="0" presId="urn:microsoft.com/office/officeart/2018/2/layout/IconVerticalSolidList"/>
    <dgm:cxn modelId="{8640DC4D-442A-493A-BB93-0D1002A61FBF}" type="presParOf" srcId="{37795B6C-C9E5-47B0-B19C-68C5ED359E76}" destId="{B4E76408-0600-4040-8EE7-51C97D0DCC69}" srcOrd="2" destOrd="0" presId="urn:microsoft.com/office/officeart/2018/2/layout/IconVerticalSolidList"/>
    <dgm:cxn modelId="{D3ED50A4-F4DE-430A-B4C8-4547A3BD34CB}" type="presParOf" srcId="{B4E76408-0600-4040-8EE7-51C97D0DCC69}" destId="{E25BF8F6-5DC8-4DB9-B723-35E3B1B32D73}" srcOrd="0" destOrd="0" presId="urn:microsoft.com/office/officeart/2018/2/layout/IconVerticalSolidList"/>
    <dgm:cxn modelId="{0D45C36A-FD08-4800-83A5-F295A258FCB8}" type="presParOf" srcId="{B4E76408-0600-4040-8EE7-51C97D0DCC69}" destId="{75310165-FA82-4666-BA34-BA483AF878A3}" srcOrd="1" destOrd="0" presId="urn:microsoft.com/office/officeart/2018/2/layout/IconVerticalSolidList"/>
    <dgm:cxn modelId="{84FD7586-1C07-4E7B-B4C4-7DA66D4FB6A9}" type="presParOf" srcId="{B4E76408-0600-4040-8EE7-51C97D0DCC69}" destId="{D67C2ADB-3DA7-4224-BDD3-BF12FF444980}" srcOrd="2" destOrd="0" presId="urn:microsoft.com/office/officeart/2018/2/layout/IconVerticalSolidList"/>
    <dgm:cxn modelId="{2362FD18-957F-4160-B808-07578741C200}" type="presParOf" srcId="{B4E76408-0600-4040-8EE7-51C97D0DCC69}" destId="{95BFE06A-DE93-4A3D-95B6-0C3D2F2255CE}" srcOrd="3" destOrd="0" presId="urn:microsoft.com/office/officeart/2018/2/layout/IconVerticalSolidList"/>
    <dgm:cxn modelId="{DF319F56-3571-4DFF-B600-F08E3D8EF287}" type="presParOf" srcId="{37795B6C-C9E5-47B0-B19C-68C5ED359E76}" destId="{E530B886-8A2C-490B-8DEF-B7EB13F1EA2B}" srcOrd="3" destOrd="0" presId="urn:microsoft.com/office/officeart/2018/2/layout/IconVerticalSolidList"/>
    <dgm:cxn modelId="{55C53425-D7E2-4876-9087-0BFC040E9354}" type="presParOf" srcId="{37795B6C-C9E5-47B0-B19C-68C5ED359E76}" destId="{50504A27-6421-474E-9A7B-5101B5EE661F}" srcOrd="4" destOrd="0" presId="urn:microsoft.com/office/officeart/2018/2/layout/IconVerticalSolidList"/>
    <dgm:cxn modelId="{EDDAF6B4-91C5-4902-A83A-C9B19A4FB23E}" type="presParOf" srcId="{50504A27-6421-474E-9A7B-5101B5EE661F}" destId="{7A7E5EED-6E52-4468-B6EF-65D64AE2FC2A}" srcOrd="0" destOrd="0" presId="urn:microsoft.com/office/officeart/2018/2/layout/IconVerticalSolidList"/>
    <dgm:cxn modelId="{21268001-859E-436E-9BE1-AFADD1E7D074}" type="presParOf" srcId="{50504A27-6421-474E-9A7B-5101B5EE661F}" destId="{68CF7682-56CB-4A57-8EFB-4DFD4318A9A8}" srcOrd="1" destOrd="0" presId="urn:microsoft.com/office/officeart/2018/2/layout/IconVerticalSolidList"/>
    <dgm:cxn modelId="{46B2EAE6-F634-4CBF-8840-103ACDAB884F}" type="presParOf" srcId="{50504A27-6421-474E-9A7B-5101B5EE661F}" destId="{1AA6F0E7-CD86-412C-88C7-1302E16FC3A6}" srcOrd="2" destOrd="0" presId="urn:microsoft.com/office/officeart/2018/2/layout/IconVerticalSolidList"/>
    <dgm:cxn modelId="{4A6966C2-07E7-410D-BA4C-7435674E1A39}" type="presParOf" srcId="{50504A27-6421-474E-9A7B-5101B5EE661F}" destId="{2F3907BC-13D3-4E7C-BCDE-74E6927B3A4F}" srcOrd="3" destOrd="0" presId="urn:microsoft.com/office/officeart/2018/2/layout/IconVerticalSolidList"/>
    <dgm:cxn modelId="{C1261517-FFC4-4DED-A1AB-FF75C9DDB0EE}" type="presParOf" srcId="{37795B6C-C9E5-47B0-B19C-68C5ED359E76}" destId="{1744037A-C02B-41E2-94B9-2BBC750D227F}" srcOrd="5" destOrd="0" presId="urn:microsoft.com/office/officeart/2018/2/layout/IconVerticalSolidList"/>
    <dgm:cxn modelId="{0B5048A0-526D-48E9-95C2-D76B5F72C3B1}" type="presParOf" srcId="{37795B6C-C9E5-47B0-B19C-68C5ED359E76}" destId="{7BF13566-BEB6-4BB8-ADBA-C759C67DF21B}" srcOrd="6" destOrd="0" presId="urn:microsoft.com/office/officeart/2018/2/layout/IconVerticalSolidList"/>
    <dgm:cxn modelId="{6D00CF91-5698-48CC-ABF8-6BF4A0B52298}" type="presParOf" srcId="{7BF13566-BEB6-4BB8-ADBA-C759C67DF21B}" destId="{83683F30-2016-410E-A5BC-44314062911B}" srcOrd="0" destOrd="0" presId="urn:microsoft.com/office/officeart/2018/2/layout/IconVerticalSolidList"/>
    <dgm:cxn modelId="{7C56DAD4-0916-458F-987C-E620D336E3C4}" type="presParOf" srcId="{7BF13566-BEB6-4BB8-ADBA-C759C67DF21B}" destId="{AE1C0EF4-E309-4DCE-A100-0725ED88C358}" srcOrd="1" destOrd="0" presId="urn:microsoft.com/office/officeart/2018/2/layout/IconVerticalSolidList"/>
    <dgm:cxn modelId="{03814AF2-E499-4ED4-B717-13432F77A570}" type="presParOf" srcId="{7BF13566-BEB6-4BB8-ADBA-C759C67DF21B}" destId="{906E964D-FB34-42B9-8172-D7FE1E9C913F}" srcOrd="2" destOrd="0" presId="urn:microsoft.com/office/officeart/2018/2/layout/IconVerticalSolidList"/>
    <dgm:cxn modelId="{5B3DD5F4-94A5-4B1E-A45E-803C36A9AB93}" type="presParOf" srcId="{7BF13566-BEB6-4BB8-ADBA-C759C67DF21B}" destId="{1759376E-3DC7-4442-ABAB-3EC1B97D866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57D2CE-87DB-47C4-9211-4646F6B97434}"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6938B7B0-1D4E-4F9E-9998-52487D5C8C9B}">
      <dgm:prSet/>
      <dgm:spPr/>
      <dgm:t>
        <a:bodyPr/>
        <a:lstStyle/>
        <a:p>
          <a:r>
            <a:rPr lang="en-NG" b="1"/>
            <a:t>Annual Leave: </a:t>
          </a:r>
          <a:endParaRPr lang="en-US"/>
        </a:p>
      </dgm:t>
    </dgm:pt>
    <dgm:pt modelId="{BADF43D7-33AD-4B55-973D-9E83D8AF5DCE}" type="parTrans" cxnId="{A3669B21-D653-400D-A9C7-E6674C018BF4}">
      <dgm:prSet/>
      <dgm:spPr/>
      <dgm:t>
        <a:bodyPr/>
        <a:lstStyle/>
        <a:p>
          <a:endParaRPr lang="en-US"/>
        </a:p>
      </dgm:t>
    </dgm:pt>
    <dgm:pt modelId="{03794419-6B57-4BC3-AE7C-638E89A972CE}" type="sibTrans" cxnId="{A3669B21-D653-400D-A9C7-E6674C018BF4}">
      <dgm:prSet/>
      <dgm:spPr/>
      <dgm:t>
        <a:bodyPr/>
        <a:lstStyle/>
        <a:p>
          <a:endParaRPr lang="en-US"/>
        </a:p>
      </dgm:t>
    </dgm:pt>
    <dgm:pt modelId="{36993CEB-1C96-4359-897A-69F411D937DD}">
      <dgm:prSet/>
      <dgm:spPr/>
      <dgm:t>
        <a:bodyPr/>
        <a:lstStyle/>
        <a:p>
          <a:r>
            <a:rPr lang="en-NG"/>
            <a:t>This runs from 1st January to 31st December every year and can be accrued to only the first qua</a:t>
          </a:r>
          <a:r>
            <a:rPr lang="en-GB"/>
            <a:t>r</a:t>
          </a:r>
          <a:r>
            <a:rPr lang="en-NG"/>
            <a:t>ter of the next year.</a:t>
          </a:r>
          <a:endParaRPr lang="en-US"/>
        </a:p>
      </dgm:t>
    </dgm:pt>
    <dgm:pt modelId="{B0951CDF-613C-40C8-A56E-AE51AA8CA701}" type="parTrans" cxnId="{61EF16DB-E9EC-448D-BE97-D49CFACDBD7D}">
      <dgm:prSet/>
      <dgm:spPr/>
      <dgm:t>
        <a:bodyPr/>
        <a:lstStyle/>
        <a:p>
          <a:endParaRPr lang="en-US"/>
        </a:p>
      </dgm:t>
    </dgm:pt>
    <dgm:pt modelId="{1926B64D-6AE2-436B-86E4-AE663F58A805}" type="sibTrans" cxnId="{61EF16DB-E9EC-448D-BE97-D49CFACDBD7D}">
      <dgm:prSet/>
      <dgm:spPr/>
      <dgm:t>
        <a:bodyPr/>
        <a:lstStyle/>
        <a:p>
          <a:endParaRPr lang="en-US"/>
        </a:p>
      </dgm:t>
    </dgm:pt>
    <dgm:pt modelId="{92C446B3-9EF0-4355-BBB1-1FAF82829367}">
      <dgm:prSet/>
      <dgm:spPr/>
      <dgm:t>
        <a:bodyPr/>
        <a:lstStyle/>
        <a:p>
          <a:r>
            <a:rPr lang="en-NG"/>
            <a:t>Comprises 22 days excluding weekends and public holidays. Employees are only entitiled to leave proportionate to the part of year they have worked</a:t>
          </a:r>
          <a:endParaRPr lang="en-US"/>
        </a:p>
      </dgm:t>
    </dgm:pt>
    <dgm:pt modelId="{467DE510-78E7-46E0-B594-4CB4A0CF0188}" type="parTrans" cxnId="{4255E935-2620-4A09-B3CD-48032E150AFC}">
      <dgm:prSet/>
      <dgm:spPr/>
      <dgm:t>
        <a:bodyPr/>
        <a:lstStyle/>
        <a:p>
          <a:endParaRPr lang="en-US"/>
        </a:p>
      </dgm:t>
    </dgm:pt>
    <dgm:pt modelId="{D75F3067-9714-441F-BBAA-0BEC43CDDE33}" type="sibTrans" cxnId="{4255E935-2620-4A09-B3CD-48032E150AFC}">
      <dgm:prSet/>
      <dgm:spPr/>
      <dgm:t>
        <a:bodyPr/>
        <a:lstStyle/>
        <a:p>
          <a:endParaRPr lang="en-US"/>
        </a:p>
      </dgm:t>
    </dgm:pt>
    <dgm:pt modelId="{9E8B4C07-E2D9-443E-A418-AD99D48859E2}">
      <dgm:prSet/>
      <dgm:spPr/>
      <dgm:t>
        <a:bodyPr/>
        <a:lstStyle/>
        <a:p>
          <a:r>
            <a:rPr lang="en-NG"/>
            <a:t>Confirmed employees that have worked for a year are eligible.</a:t>
          </a:r>
          <a:endParaRPr lang="en-US"/>
        </a:p>
      </dgm:t>
    </dgm:pt>
    <dgm:pt modelId="{73244B98-2C74-426F-9A6F-F679B41F9411}" type="parTrans" cxnId="{BE3B43AB-265E-438B-9508-85C7BEDF8BAC}">
      <dgm:prSet/>
      <dgm:spPr/>
      <dgm:t>
        <a:bodyPr/>
        <a:lstStyle/>
        <a:p>
          <a:endParaRPr lang="en-US"/>
        </a:p>
      </dgm:t>
    </dgm:pt>
    <dgm:pt modelId="{5A39A64F-299B-4BA3-BAF4-07835090A157}" type="sibTrans" cxnId="{BE3B43AB-265E-438B-9508-85C7BEDF8BAC}">
      <dgm:prSet/>
      <dgm:spPr/>
      <dgm:t>
        <a:bodyPr/>
        <a:lstStyle/>
        <a:p>
          <a:endParaRPr lang="en-US"/>
        </a:p>
      </dgm:t>
    </dgm:pt>
    <dgm:pt modelId="{D7AC7AE0-9751-4010-8B2D-072D394EDAD9}">
      <dgm:prSet/>
      <dgm:spPr/>
      <dgm:t>
        <a:bodyPr/>
        <a:lstStyle/>
        <a:p>
          <a:r>
            <a:rPr lang="en-NG"/>
            <a:t>Must be </a:t>
          </a:r>
          <a:r>
            <a:rPr lang="en-GB"/>
            <a:t>planned</a:t>
          </a:r>
          <a:r>
            <a:rPr lang="en-NG"/>
            <a:t> with line manager ad included in the approved departmental leave plan at the beginning of the year.</a:t>
          </a:r>
          <a:endParaRPr lang="en-US"/>
        </a:p>
      </dgm:t>
    </dgm:pt>
    <dgm:pt modelId="{9A025883-669E-4EB9-912D-C26D49E3FF4B}" type="parTrans" cxnId="{C3BB7382-C786-4AC0-80B8-B5E35BE0CF9C}">
      <dgm:prSet/>
      <dgm:spPr/>
      <dgm:t>
        <a:bodyPr/>
        <a:lstStyle/>
        <a:p>
          <a:endParaRPr lang="en-US"/>
        </a:p>
      </dgm:t>
    </dgm:pt>
    <dgm:pt modelId="{6621B817-EC50-4542-AA31-5C47364E9F44}" type="sibTrans" cxnId="{C3BB7382-C786-4AC0-80B8-B5E35BE0CF9C}">
      <dgm:prSet/>
      <dgm:spPr/>
      <dgm:t>
        <a:bodyPr/>
        <a:lstStyle/>
        <a:p>
          <a:endParaRPr lang="en-US"/>
        </a:p>
      </dgm:t>
    </dgm:pt>
    <dgm:pt modelId="{C175B3C2-6B3B-4B8F-B14F-13381C5FAE3C}">
      <dgm:prSet/>
      <dgm:spPr/>
      <dgm:t>
        <a:bodyPr/>
        <a:lstStyle/>
        <a:p>
          <a:r>
            <a:rPr lang="en-NG"/>
            <a:t>Leave allaowance will be prorated accordingly.</a:t>
          </a:r>
          <a:endParaRPr lang="en-US"/>
        </a:p>
      </dgm:t>
    </dgm:pt>
    <dgm:pt modelId="{182F8326-EF59-476A-88F5-0FCC55C0772C}" type="parTrans" cxnId="{D823BD01-6BB6-47E3-9BF2-CBADAF24F990}">
      <dgm:prSet/>
      <dgm:spPr/>
      <dgm:t>
        <a:bodyPr/>
        <a:lstStyle/>
        <a:p>
          <a:endParaRPr lang="en-US"/>
        </a:p>
      </dgm:t>
    </dgm:pt>
    <dgm:pt modelId="{D2111543-1C2A-4AE8-AC6C-0E723DD6183B}" type="sibTrans" cxnId="{D823BD01-6BB6-47E3-9BF2-CBADAF24F990}">
      <dgm:prSet/>
      <dgm:spPr/>
      <dgm:t>
        <a:bodyPr/>
        <a:lstStyle/>
        <a:p>
          <a:endParaRPr lang="en-US"/>
        </a:p>
      </dgm:t>
    </dgm:pt>
    <dgm:pt modelId="{A4BCB3DB-6086-4762-8EBC-5058B19280C2}">
      <dgm:prSet/>
      <dgm:spPr/>
      <dgm:t>
        <a:bodyPr/>
        <a:lstStyle/>
        <a:p>
          <a:r>
            <a:rPr lang="en-NG" b="1"/>
            <a:t>Sick Leave:</a:t>
          </a:r>
          <a:endParaRPr lang="en-US"/>
        </a:p>
      </dgm:t>
    </dgm:pt>
    <dgm:pt modelId="{225321C6-D565-47E3-9ECB-59D614B0005A}" type="parTrans" cxnId="{F38B0248-7CDD-4222-B9D7-DCAACF1FD7CB}">
      <dgm:prSet/>
      <dgm:spPr/>
      <dgm:t>
        <a:bodyPr/>
        <a:lstStyle/>
        <a:p>
          <a:endParaRPr lang="en-US"/>
        </a:p>
      </dgm:t>
    </dgm:pt>
    <dgm:pt modelId="{F08FAD84-E055-4461-8D7B-6E1AE3589279}" type="sibTrans" cxnId="{F38B0248-7CDD-4222-B9D7-DCAACF1FD7CB}">
      <dgm:prSet/>
      <dgm:spPr/>
      <dgm:t>
        <a:bodyPr/>
        <a:lstStyle/>
        <a:p>
          <a:endParaRPr lang="en-US"/>
        </a:p>
      </dgm:t>
    </dgm:pt>
    <dgm:pt modelId="{DA286916-1D5D-45FC-A6CA-71A84D189379}">
      <dgm:prSet/>
      <dgm:spPr/>
      <dgm:t>
        <a:bodyPr/>
        <a:lstStyle/>
        <a:p>
          <a:r>
            <a:rPr lang="en-NG"/>
            <a:t>Comprises 12 working days.</a:t>
          </a:r>
          <a:endParaRPr lang="en-US"/>
        </a:p>
      </dgm:t>
    </dgm:pt>
    <dgm:pt modelId="{2253817C-B048-4CA9-95A2-865C8717245B}" type="parTrans" cxnId="{2F916B04-C6AA-4D63-8C7A-CCDEEF1B26E9}">
      <dgm:prSet/>
      <dgm:spPr/>
      <dgm:t>
        <a:bodyPr/>
        <a:lstStyle/>
        <a:p>
          <a:endParaRPr lang="en-US"/>
        </a:p>
      </dgm:t>
    </dgm:pt>
    <dgm:pt modelId="{5CA94C88-E2D4-45A5-87D5-157A3E8CF029}" type="sibTrans" cxnId="{2F916B04-C6AA-4D63-8C7A-CCDEEF1B26E9}">
      <dgm:prSet/>
      <dgm:spPr/>
      <dgm:t>
        <a:bodyPr/>
        <a:lstStyle/>
        <a:p>
          <a:endParaRPr lang="en-US"/>
        </a:p>
      </dgm:t>
    </dgm:pt>
    <dgm:pt modelId="{A264E78E-AC79-4E0E-AFF0-3ED30171DC10}">
      <dgm:prSet/>
      <dgm:spPr/>
      <dgm:t>
        <a:bodyPr/>
        <a:lstStyle/>
        <a:p>
          <a:r>
            <a:rPr lang="en-NG"/>
            <a:t>Medical certificate justifying the absence must be submitted within 48 hours.</a:t>
          </a:r>
          <a:endParaRPr lang="en-US"/>
        </a:p>
      </dgm:t>
    </dgm:pt>
    <dgm:pt modelId="{23CD2AED-7999-4E59-AD3E-8D759BDF88B9}" type="parTrans" cxnId="{AF52DB08-C57F-4A8F-BBFF-3703373F80CC}">
      <dgm:prSet/>
      <dgm:spPr/>
      <dgm:t>
        <a:bodyPr/>
        <a:lstStyle/>
        <a:p>
          <a:endParaRPr lang="en-US"/>
        </a:p>
      </dgm:t>
    </dgm:pt>
    <dgm:pt modelId="{78D358E3-BC01-481B-905B-0226F499E86B}" type="sibTrans" cxnId="{AF52DB08-C57F-4A8F-BBFF-3703373F80CC}">
      <dgm:prSet/>
      <dgm:spPr/>
      <dgm:t>
        <a:bodyPr/>
        <a:lstStyle/>
        <a:p>
          <a:endParaRPr lang="en-US"/>
        </a:p>
      </dgm:t>
    </dgm:pt>
    <dgm:pt modelId="{C325D5F6-35C4-4B10-BFC8-7C92758ADC68}">
      <dgm:prSet/>
      <dgm:spPr/>
      <dgm:t>
        <a:bodyPr/>
        <a:lstStyle/>
        <a:p>
          <a:r>
            <a:rPr lang="en-NG" dirty="0"/>
            <a:t>Employee must contact his/her supervisor within 24hours of being absent from work or on medical leave.</a:t>
          </a:r>
          <a:endParaRPr lang="en-US" dirty="0"/>
        </a:p>
      </dgm:t>
    </dgm:pt>
    <dgm:pt modelId="{4E400B93-C7CB-4AF6-9331-FF51DB65D954}" type="parTrans" cxnId="{F044F36B-C124-4C2F-BACD-DE87D3C84B99}">
      <dgm:prSet/>
      <dgm:spPr/>
      <dgm:t>
        <a:bodyPr/>
        <a:lstStyle/>
        <a:p>
          <a:endParaRPr lang="en-US"/>
        </a:p>
      </dgm:t>
    </dgm:pt>
    <dgm:pt modelId="{88F83114-8F2C-4121-90D7-D66950929046}" type="sibTrans" cxnId="{F044F36B-C124-4C2F-BACD-DE87D3C84B99}">
      <dgm:prSet/>
      <dgm:spPr/>
      <dgm:t>
        <a:bodyPr/>
        <a:lstStyle/>
        <a:p>
          <a:endParaRPr lang="en-US"/>
        </a:p>
      </dgm:t>
    </dgm:pt>
    <dgm:pt modelId="{1F758640-FE3D-4A99-A2C3-E89B1C12062D}">
      <dgm:prSet/>
      <dgm:spPr/>
      <dgm:t>
        <a:bodyPr/>
        <a:lstStyle/>
        <a:p>
          <a:r>
            <a:rPr lang="en-NG" b="1"/>
            <a:t>Maternity Leave:</a:t>
          </a:r>
          <a:endParaRPr lang="en-US"/>
        </a:p>
      </dgm:t>
    </dgm:pt>
    <dgm:pt modelId="{C6F97B5C-4B9B-4A48-BBC1-4B700205A95E}" type="parTrans" cxnId="{591E999D-17F1-4031-8DD6-D05ABC8AAF4A}">
      <dgm:prSet/>
      <dgm:spPr/>
      <dgm:t>
        <a:bodyPr/>
        <a:lstStyle/>
        <a:p>
          <a:endParaRPr lang="en-US"/>
        </a:p>
      </dgm:t>
    </dgm:pt>
    <dgm:pt modelId="{F87787D0-3831-41CA-9AF8-74430FD1D489}" type="sibTrans" cxnId="{591E999D-17F1-4031-8DD6-D05ABC8AAF4A}">
      <dgm:prSet/>
      <dgm:spPr/>
      <dgm:t>
        <a:bodyPr/>
        <a:lstStyle/>
        <a:p>
          <a:endParaRPr lang="en-US"/>
        </a:p>
      </dgm:t>
    </dgm:pt>
    <dgm:pt modelId="{C5205498-0ED5-41BE-BF9E-DF215B0AA204}">
      <dgm:prSet/>
      <dgm:spPr/>
      <dgm:t>
        <a:bodyPr/>
        <a:lstStyle/>
        <a:p>
          <a:r>
            <a:rPr lang="en-NG"/>
            <a:t>Comprises 12 weeks.</a:t>
          </a:r>
          <a:endParaRPr lang="en-US"/>
        </a:p>
      </dgm:t>
    </dgm:pt>
    <dgm:pt modelId="{4BE94093-0401-4C32-8287-6B84FA58C749}" type="parTrans" cxnId="{57363B4C-CFF1-4FCB-AF60-9F0AC78CEDE8}">
      <dgm:prSet/>
      <dgm:spPr/>
      <dgm:t>
        <a:bodyPr/>
        <a:lstStyle/>
        <a:p>
          <a:endParaRPr lang="en-US"/>
        </a:p>
      </dgm:t>
    </dgm:pt>
    <dgm:pt modelId="{6B92563F-A750-4059-B8A0-C21E3718159E}" type="sibTrans" cxnId="{57363B4C-CFF1-4FCB-AF60-9F0AC78CEDE8}">
      <dgm:prSet/>
      <dgm:spPr/>
      <dgm:t>
        <a:bodyPr/>
        <a:lstStyle/>
        <a:p>
          <a:endParaRPr lang="en-US"/>
        </a:p>
      </dgm:t>
    </dgm:pt>
    <dgm:pt modelId="{CDAF1594-46B3-43BF-9627-EFD259728AF8}">
      <dgm:prSet/>
      <dgm:spPr/>
      <dgm:t>
        <a:bodyPr/>
        <a:lstStyle/>
        <a:p>
          <a:r>
            <a:rPr lang="en-NG"/>
            <a:t>A confirmed employee will be paid fully salary.</a:t>
          </a:r>
          <a:endParaRPr lang="en-US"/>
        </a:p>
      </dgm:t>
    </dgm:pt>
    <dgm:pt modelId="{F9AA9EC3-EF86-4B57-8A90-F4C821E715ED}" type="parTrans" cxnId="{C57874E0-2C5D-4E29-92EF-6B9E77713F3F}">
      <dgm:prSet/>
      <dgm:spPr/>
      <dgm:t>
        <a:bodyPr/>
        <a:lstStyle/>
        <a:p>
          <a:endParaRPr lang="en-US"/>
        </a:p>
      </dgm:t>
    </dgm:pt>
    <dgm:pt modelId="{0D48D21B-2306-414E-B6EC-96DAF1581E26}" type="sibTrans" cxnId="{C57874E0-2C5D-4E29-92EF-6B9E77713F3F}">
      <dgm:prSet/>
      <dgm:spPr/>
      <dgm:t>
        <a:bodyPr/>
        <a:lstStyle/>
        <a:p>
          <a:endParaRPr lang="en-US"/>
        </a:p>
      </dgm:t>
    </dgm:pt>
    <dgm:pt modelId="{FD2A0252-11A5-4CA2-A6E8-A0AD4FC65D88}">
      <dgm:prSet/>
      <dgm:spPr/>
      <dgm:t>
        <a:bodyPr/>
        <a:lstStyle/>
        <a:p>
          <a:r>
            <a:rPr lang="en-NG"/>
            <a:t>An intern/ unconfirmed employee proceeding on maternity leave shall be treated as unpaid and will not count towards the satff probation or internship period.</a:t>
          </a:r>
          <a:endParaRPr lang="en-US"/>
        </a:p>
      </dgm:t>
    </dgm:pt>
    <dgm:pt modelId="{0A4B74DC-3743-41E7-BE60-99E1127C5219}" type="parTrans" cxnId="{097E7F62-B47F-4D90-A776-75318DF76169}">
      <dgm:prSet/>
      <dgm:spPr/>
      <dgm:t>
        <a:bodyPr/>
        <a:lstStyle/>
        <a:p>
          <a:endParaRPr lang="en-US"/>
        </a:p>
      </dgm:t>
    </dgm:pt>
    <dgm:pt modelId="{29BC6A72-2F7D-4D42-93A0-67EB8CA50077}" type="sibTrans" cxnId="{097E7F62-B47F-4D90-A776-75318DF76169}">
      <dgm:prSet/>
      <dgm:spPr/>
      <dgm:t>
        <a:bodyPr/>
        <a:lstStyle/>
        <a:p>
          <a:endParaRPr lang="en-US"/>
        </a:p>
      </dgm:t>
    </dgm:pt>
    <dgm:pt modelId="{F0ED105F-E34A-A343-9405-E79E74C9A6EE}" type="pres">
      <dgm:prSet presAssocID="{EC57D2CE-87DB-47C4-9211-4646F6B97434}" presName="linear" presStyleCnt="0">
        <dgm:presLayoutVars>
          <dgm:dir/>
          <dgm:animLvl val="lvl"/>
          <dgm:resizeHandles val="exact"/>
        </dgm:presLayoutVars>
      </dgm:prSet>
      <dgm:spPr/>
    </dgm:pt>
    <dgm:pt modelId="{70E31AB4-56AB-F347-BFC0-4AAD148ADE2E}" type="pres">
      <dgm:prSet presAssocID="{6938B7B0-1D4E-4F9E-9998-52487D5C8C9B}" presName="parentLin" presStyleCnt="0"/>
      <dgm:spPr/>
    </dgm:pt>
    <dgm:pt modelId="{02E788D2-BA95-EE44-9E7E-74E1B509D92B}" type="pres">
      <dgm:prSet presAssocID="{6938B7B0-1D4E-4F9E-9998-52487D5C8C9B}" presName="parentLeftMargin" presStyleLbl="node1" presStyleIdx="0" presStyleCnt="3"/>
      <dgm:spPr/>
    </dgm:pt>
    <dgm:pt modelId="{74439696-9A2C-8745-8787-5ACEC680C7C6}" type="pres">
      <dgm:prSet presAssocID="{6938B7B0-1D4E-4F9E-9998-52487D5C8C9B}" presName="parentText" presStyleLbl="node1" presStyleIdx="0" presStyleCnt="3">
        <dgm:presLayoutVars>
          <dgm:chMax val="0"/>
          <dgm:bulletEnabled val="1"/>
        </dgm:presLayoutVars>
      </dgm:prSet>
      <dgm:spPr/>
    </dgm:pt>
    <dgm:pt modelId="{6B595C5E-799D-5441-8AAE-BF7B3AC6785A}" type="pres">
      <dgm:prSet presAssocID="{6938B7B0-1D4E-4F9E-9998-52487D5C8C9B}" presName="negativeSpace" presStyleCnt="0"/>
      <dgm:spPr/>
    </dgm:pt>
    <dgm:pt modelId="{4FB8EEFF-2E47-4643-837E-A0BA31B22A41}" type="pres">
      <dgm:prSet presAssocID="{6938B7B0-1D4E-4F9E-9998-52487D5C8C9B}" presName="childText" presStyleLbl="conFgAcc1" presStyleIdx="0" presStyleCnt="3" custScaleY="117378">
        <dgm:presLayoutVars>
          <dgm:bulletEnabled val="1"/>
        </dgm:presLayoutVars>
      </dgm:prSet>
      <dgm:spPr/>
    </dgm:pt>
    <dgm:pt modelId="{AE32E4AB-29B7-724D-8880-EE40B52DDFEE}" type="pres">
      <dgm:prSet presAssocID="{03794419-6B57-4BC3-AE7C-638E89A972CE}" presName="spaceBetweenRectangles" presStyleCnt="0"/>
      <dgm:spPr/>
    </dgm:pt>
    <dgm:pt modelId="{4ABC3D73-063D-9A46-96E7-279D37FB2826}" type="pres">
      <dgm:prSet presAssocID="{A4BCB3DB-6086-4762-8EBC-5058B19280C2}" presName="parentLin" presStyleCnt="0"/>
      <dgm:spPr/>
    </dgm:pt>
    <dgm:pt modelId="{23F31DB3-C576-6D44-8F3D-CA1916D02207}" type="pres">
      <dgm:prSet presAssocID="{A4BCB3DB-6086-4762-8EBC-5058B19280C2}" presName="parentLeftMargin" presStyleLbl="node1" presStyleIdx="0" presStyleCnt="3"/>
      <dgm:spPr/>
    </dgm:pt>
    <dgm:pt modelId="{539E4817-7207-6941-9193-A78F5C2A33E2}" type="pres">
      <dgm:prSet presAssocID="{A4BCB3DB-6086-4762-8EBC-5058B19280C2}" presName="parentText" presStyleLbl="node1" presStyleIdx="1" presStyleCnt="3">
        <dgm:presLayoutVars>
          <dgm:chMax val="0"/>
          <dgm:bulletEnabled val="1"/>
        </dgm:presLayoutVars>
      </dgm:prSet>
      <dgm:spPr/>
    </dgm:pt>
    <dgm:pt modelId="{2272836A-31E3-F243-AC3D-B420E52933D9}" type="pres">
      <dgm:prSet presAssocID="{A4BCB3DB-6086-4762-8EBC-5058B19280C2}" presName="negativeSpace" presStyleCnt="0"/>
      <dgm:spPr/>
    </dgm:pt>
    <dgm:pt modelId="{DD9EA7DC-DC46-4240-BA0F-E47AE9D26579}" type="pres">
      <dgm:prSet presAssocID="{A4BCB3DB-6086-4762-8EBC-5058B19280C2}" presName="childText" presStyleLbl="conFgAcc1" presStyleIdx="1" presStyleCnt="3">
        <dgm:presLayoutVars>
          <dgm:bulletEnabled val="1"/>
        </dgm:presLayoutVars>
      </dgm:prSet>
      <dgm:spPr/>
    </dgm:pt>
    <dgm:pt modelId="{9010ABF2-7A8D-6249-9063-6D146C449C7E}" type="pres">
      <dgm:prSet presAssocID="{F08FAD84-E055-4461-8D7B-6E1AE3589279}" presName="spaceBetweenRectangles" presStyleCnt="0"/>
      <dgm:spPr/>
    </dgm:pt>
    <dgm:pt modelId="{78C23228-6509-8B4C-B882-8E896F8E9FE4}" type="pres">
      <dgm:prSet presAssocID="{1F758640-FE3D-4A99-A2C3-E89B1C12062D}" presName="parentLin" presStyleCnt="0"/>
      <dgm:spPr/>
    </dgm:pt>
    <dgm:pt modelId="{EBE726FB-DA81-444C-82CA-32FF7A6DBDE8}" type="pres">
      <dgm:prSet presAssocID="{1F758640-FE3D-4A99-A2C3-E89B1C12062D}" presName="parentLeftMargin" presStyleLbl="node1" presStyleIdx="1" presStyleCnt="3"/>
      <dgm:spPr/>
    </dgm:pt>
    <dgm:pt modelId="{8D53E0AD-B913-7A40-84E5-031FEFC274D4}" type="pres">
      <dgm:prSet presAssocID="{1F758640-FE3D-4A99-A2C3-E89B1C12062D}" presName="parentText" presStyleLbl="node1" presStyleIdx="2" presStyleCnt="3">
        <dgm:presLayoutVars>
          <dgm:chMax val="0"/>
          <dgm:bulletEnabled val="1"/>
        </dgm:presLayoutVars>
      </dgm:prSet>
      <dgm:spPr/>
    </dgm:pt>
    <dgm:pt modelId="{1325F98A-E269-8D47-A489-459CD1714962}" type="pres">
      <dgm:prSet presAssocID="{1F758640-FE3D-4A99-A2C3-E89B1C12062D}" presName="negativeSpace" presStyleCnt="0"/>
      <dgm:spPr/>
    </dgm:pt>
    <dgm:pt modelId="{EB29401E-2686-554F-AB82-6D7C4C71E18B}" type="pres">
      <dgm:prSet presAssocID="{1F758640-FE3D-4A99-A2C3-E89B1C12062D}" presName="childText" presStyleLbl="conFgAcc1" presStyleIdx="2" presStyleCnt="3">
        <dgm:presLayoutVars>
          <dgm:bulletEnabled val="1"/>
        </dgm:presLayoutVars>
      </dgm:prSet>
      <dgm:spPr/>
    </dgm:pt>
  </dgm:ptLst>
  <dgm:cxnLst>
    <dgm:cxn modelId="{D823BD01-6BB6-47E3-9BF2-CBADAF24F990}" srcId="{6938B7B0-1D4E-4F9E-9998-52487D5C8C9B}" destId="{C175B3C2-6B3B-4B8F-B14F-13381C5FAE3C}" srcOrd="4" destOrd="0" parTransId="{182F8326-EF59-476A-88F5-0FCC55C0772C}" sibTransId="{D2111543-1C2A-4AE8-AC6C-0E723DD6183B}"/>
    <dgm:cxn modelId="{2F916B04-C6AA-4D63-8C7A-CCDEEF1B26E9}" srcId="{A4BCB3DB-6086-4762-8EBC-5058B19280C2}" destId="{DA286916-1D5D-45FC-A6CA-71A84D189379}" srcOrd="0" destOrd="0" parTransId="{2253817C-B048-4CA9-95A2-865C8717245B}" sibTransId="{5CA94C88-E2D4-45A5-87D5-157A3E8CF029}"/>
    <dgm:cxn modelId="{AF52DB08-C57F-4A8F-BBFF-3703373F80CC}" srcId="{A4BCB3DB-6086-4762-8EBC-5058B19280C2}" destId="{A264E78E-AC79-4E0E-AFF0-3ED30171DC10}" srcOrd="1" destOrd="0" parTransId="{23CD2AED-7999-4E59-AD3E-8D759BDF88B9}" sibTransId="{78D358E3-BC01-481B-905B-0226F499E86B}"/>
    <dgm:cxn modelId="{DCFC210F-AC1D-4C4F-BB1A-8350EC9CC163}" type="presOf" srcId="{DA286916-1D5D-45FC-A6CA-71A84D189379}" destId="{DD9EA7DC-DC46-4240-BA0F-E47AE9D26579}" srcOrd="0" destOrd="0" presId="urn:microsoft.com/office/officeart/2005/8/layout/list1"/>
    <dgm:cxn modelId="{A3669B21-D653-400D-A9C7-E6674C018BF4}" srcId="{EC57D2CE-87DB-47C4-9211-4646F6B97434}" destId="{6938B7B0-1D4E-4F9E-9998-52487D5C8C9B}" srcOrd="0" destOrd="0" parTransId="{BADF43D7-33AD-4B55-973D-9E83D8AF5DCE}" sibTransId="{03794419-6B57-4BC3-AE7C-638E89A972CE}"/>
    <dgm:cxn modelId="{3C00B124-C0C7-C143-B07D-EA2DE18C3F66}" type="presOf" srcId="{C5205498-0ED5-41BE-BF9E-DF215B0AA204}" destId="{EB29401E-2686-554F-AB82-6D7C4C71E18B}" srcOrd="0" destOrd="0" presId="urn:microsoft.com/office/officeart/2005/8/layout/list1"/>
    <dgm:cxn modelId="{6208982F-A3BF-C241-9989-19F0BC1943EA}" type="presOf" srcId="{9E8B4C07-E2D9-443E-A418-AD99D48859E2}" destId="{4FB8EEFF-2E47-4643-837E-A0BA31B22A41}" srcOrd="0" destOrd="2" presId="urn:microsoft.com/office/officeart/2005/8/layout/list1"/>
    <dgm:cxn modelId="{4255E935-2620-4A09-B3CD-48032E150AFC}" srcId="{6938B7B0-1D4E-4F9E-9998-52487D5C8C9B}" destId="{92C446B3-9EF0-4355-BBB1-1FAF82829367}" srcOrd="1" destOrd="0" parTransId="{467DE510-78E7-46E0-B594-4CB4A0CF0188}" sibTransId="{D75F3067-9714-441F-BBAA-0BEC43CDDE33}"/>
    <dgm:cxn modelId="{00A1B838-DBF9-5345-B566-650C22298ABC}" type="presOf" srcId="{1F758640-FE3D-4A99-A2C3-E89B1C12062D}" destId="{EBE726FB-DA81-444C-82CA-32FF7A6DBDE8}" srcOrd="0" destOrd="0" presId="urn:microsoft.com/office/officeart/2005/8/layout/list1"/>
    <dgm:cxn modelId="{F38B0248-7CDD-4222-B9D7-DCAACF1FD7CB}" srcId="{EC57D2CE-87DB-47C4-9211-4646F6B97434}" destId="{A4BCB3DB-6086-4762-8EBC-5058B19280C2}" srcOrd="1" destOrd="0" parTransId="{225321C6-D565-47E3-9ECB-59D614B0005A}" sibTransId="{F08FAD84-E055-4461-8D7B-6E1AE3589279}"/>
    <dgm:cxn modelId="{57363B4C-CFF1-4FCB-AF60-9F0AC78CEDE8}" srcId="{1F758640-FE3D-4A99-A2C3-E89B1C12062D}" destId="{C5205498-0ED5-41BE-BF9E-DF215B0AA204}" srcOrd="0" destOrd="0" parTransId="{4BE94093-0401-4C32-8287-6B84FA58C749}" sibTransId="{6B92563F-A750-4059-B8A0-C21E3718159E}"/>
    <dgm:cxn modelId="{6705BE4F-8E4D-9D4F-BF05-C0DBA33FD3A2}" type="presOf" srcId="{6938B7B0-1D4E-4F9E-9998-52487D5C8C9B}" destId="{74439696-9A2C-8745-8787-5ACEC680C7C6}" srcOrd="1" destOrd="0" presId="urn:microsoft.com/office/officeart/2005/8/layout/list1"/>
    <dgm:cxn modelId="{E2846C56-F994-5649-A9AD-6D1458C8685C}" type="presOf" srcId="{CDAF1594-46B3-43BF-9627-EFD259728AF8}" destId="{EB29401E-2686-554F-AB82-6D7C4C71E18B}" srcOrd="0" destOrd="1" presId="urn:microsoft.com/office/officeart/2005/8/layout/list1"/>
    <dgm:cxn modelId="{8751915F-CF67-354B-8A9F-9DD32C693CD2}" type="presOf" srcId="{D7AC7AE0-9751-4010-8B2D-072D394EDAD9}" destId="{4FB8EEFF-2E47-4643-837E-A0BA31B22A41}" srcOrd="0" destOrd="3" presId="urn:microsoft.com/office/officeart/2005/8/layout/list1"/>
    <dgm:cxn modelId="{097E7F62-B47F-4D90-A776-75318DF76169}" srcId="{1F758640-FE3D-4A99-A2C3-E89B1C12062D}" destId="{FD2A0252-11A5-4CA2-A6E8-A0AD4FC65D88}" srcOrd="2" destOrd="0" parTransId="{0A4B74DC-3743-41E7-BE60-99E1127C5219}" sibTransId="{29BC6A72-2F7D-4D42-93A0-67EB8CA50077}"/>
    <dgm:cxn modelId="{F044F36B-C124-4C2F-BACD-DE87D3C84B99}" srcId="{A4BCB3DB-6086-4762-8EBC-5058B19280C2}" destId="{C325D5F6-35C4-4B10-BFC8-7C92758ADC68}" srcOrd="2" destOrd="0" parTransId="{4E400B93-C7CB-4AF6-9331-FF51DB65D954}" sibTransId="{88F83114-8F2C-4121-90D7-D66950929046}"/>
    <dgm:cxn modelId="{D2736271-ED84-3749-8D94-053AFC4C32E6}" type="presOf" srcId="{36993CEB-1C96-4359-897A-69F411D937DD}" destId="{4FB8EEFF-2E47-4643-837E-A0BA31B22A41}" srcOrd="0" destOrd="0" presId="urn:microsoft.com/office/officeart/2005/8/layout/list1"/>
    <dgm:cxn modelId="{C5958181-5FF9-5048-9D13-9EA2A1A3930C}" type="presOf" srcId="{92C446B3-9EF0-4355-BBB1-1FAF82829367}" destId="{4FB8EEFF-2E47-4643-837E-A0BA31B22A41}" srcOrd="0" destOrd="1" presId="urn:microsoft.com/office/officeart/2005/8/layout/list1"/>
    <dgm:cxn modelId="{C3BB7382-C786-4AC0-80B8-B5E35BE0CF9C}" srcId="{6938B7B0-1D4E-4F9E-9998-52487D5C8C9B}" destId="{D7AC7AE0-9751-4010-8B2D-072D394EDAD9}" srcOrd="3" destOrd="0" parTransId="{9A025883-669E-4EB9-912D-C26D49E3FF4B}" sibTransId="{6621B817-EC50-4542-AA31-5C47364E9F44}"/>
    <dgm:cxn modelId="{01841994-75E1-9849-B283-863FDE060FAD}" type="presOf" srcId="{A4BCB3DB-6086-4762-8EBC-5058B19280C2}" destId="{23F31DB3-C576-6D44-8F3D-CA1916D02207}" srcOrd="0" destOrd="0" presId="urn:microsoft.com/office/officeart/2005/8/layout/list1"/>
    <dgm:cxn modelId="{591E999D-17F1-4031-8DD6-D05ABC8AAF4A}" srcId="{EC57D2CE-87DB-47C4-9211-4646F6B97434}" destId="{1F758640-FE3D-4A99-A2C3-E89B1C12062D}" srcOrd="2" destOrd="0" parTransId="{C6F97B5C-4B9B-4A48-BBC1-4B700205A95E}" sibTransId="{F87787D0-3831-41CA-9AF8-74430FD1D489}"/>
    <dgm:cxn modelId="{835A0A9E-D17F-8744-90A8-91DEE776758C}" type="presOf" srcId="{FD2A0252-11A5-4CA2-A6E8-A0AD4FC65D88}" destId="{EB29401E-2686-554F-AB82-6D7C4C71E18B}" srcOrd="0" destOrd="2" presId="urn:microsoft.com/office/officeart/2005/8/layout/list1"/>
    <dgm:cxn modelId="{338A3CA4-6120-644D-B2B3-0548E36B856F}" type="presOf" srcId="{A4BCB3DB-6086-4762-8EBC-5058B19280C2}" destId="{539E4817-7207-6941-9193-A78F5C2A33E2}" srcOrd="1" destOrd="0" presId="urn:microsoft.com/office/officeart/2005/8/layout/list1"/>
    <dgm:cxn modelId="{144976A6-0333-274A-9CD9-F656FB4ED077}" type="presOf" srcId="{EC57D2CE-87DB-47C4-9211-4646F6B97434}" destId="{F0ED105F-E34A-A343-9405-E79E74C9A6EE}" srcOrd="0" destOrd="0" presId="urn:microsoft.com/office/officeart/2005/8/layout/list1"/>
    <dgm:cxn modelId="{BE3B43AB-265E-438B-9508-85C7BEDF8BAC}" srcId="{6938B7B0-1D4E-4F9E-9998-52487D5C8C9B}" destId="{9E8B4C07-E2D9-443E-A418-AD99D48859E2}" srcOrd="2" destOrd="0" parTransId="{73244B98-2C74-426F-9A6F-F679B41F9411}" sibTransId="{5A39A64F-299B-4BA3-BAF4-07835090A157}"/>
    <dgm:cxn modelId="{ABD1E4CF-0317-504F-A875-E7265E754D45}" type="presOf" srcId="{6938B7B0-1D4E-4F9E-9998-52487D5C8C9B}" destId="{02E788D2-BA95-EE44-9E7E-74E1B509D92B}" srcOrd="0" destOrd="0" presId="urn:microsoft.com/office/officeart/2005/8/layout/list1"/>
    <dgm:cxn modelId="{61EF16DB-E9EC-448D-BE97-D49CFACDBD7D}" srcId="{6938B7B0-1D4E-4F9E-9998-52487D5C8C9B}" destId="{36993CEB-1C96-4359-897A-69F411D937DD}" srcOrd="0" destOrd="0" parTransId="{B0951CDF-613C-40C8-A56E-AE51AA8CA701}" sibTransId="{1926B64D-6AE2-436B-86E4-AE663F58A805}"/>
    <dgm:cxn modelId="{C57874E0-2C5D-4E29-92EF-6B9E77713F3F}" srcId="{1F758640-FE3D-4A99-A2C3-E89B1C12062D}" destId="{CDAF1594-46B3-43BF-9627-EFD259728AF8}" srcOrd="1" destOrd="0" parTransId="{F9AA9EC3-EF86-4B57-8A90-F4C821E715ED}" sibTransId="{0D48D21B-2306-414E-B6EC-96DAF1581E26}"/>
    <dgm:cxn modelId="{03A9D3E8-C160-DD49-B846-137EC66F5119}" type="presOf" srcId="{A264E78E-AC79-4E0E-AFF0-3ED30171DC10}" destId="{DD9EA7DC-DC46-4240-BA0F-E47AE9D26579}" srcOrd="0" destOrd="1" presId="urn:microsoft.com/office/officeart/2005/8/layout/list1"/>
    <dgm:cxn modelId="{3A53E2EB-CD21-2E40-836F-A6F66B3C80EF}" type="presOf" srcId="{1F758640-FE3D-4A99-A2C3-E89B1C12062D}" destId="{8D53E0AD-B913-7A40-84E5-031FEFC274D4}" srcOrd="1" destOrd="0" presId="urn:microsoft.com/office/officeart/2005/8/layout/list1"/>
    <dgm:cxn modelId="{823D9EEC-99C2-4241-8818-57127F9E5F79}" type="presOf" srcId="{C175B3C2-6B3B-4B8F-B14F-13381C5FAE3C}" destId="{4FB8EEFF-2E47-4643-837E-A0BA31B22A41}" srcOrd="0" destOrd="4" presId="urn:microsoft.com/office/officeart/2005/8/layout/list1"/>
    <dgm:cxn modelId="{F6FA18F4-1BCE-FA42-8193-88B15A7DBADB}" type="presOf" srcId="{C325D5F6-35C4-4B10-BFC8-7C92758ADC68}" destId="{DD9EA7DC-DC46-4240-BA0F-E47AE9D26579}" srcOrd="0" destOrd="2" presId="urn:microsoft.com/office/officeart/2005/8/layout/list1"/>
    <dgm:cxn modelId="{90EC46C9-22D9-9C43-9219-19625D441417}" type="presParOf" srcId="{F0ED105F-E34A-A343-9405-E79E74C9A6EE}" destId="{70E31AB4-56AB-F347-BFC0-4AAD148ADE2E}" srcOrd="0" destOrd="0" presId="urn:microsoft.com/office/officeart/2005/8/layout/list1"/>
    <dgm:cxn modelId="{2A0E202D-993C-6546-A264-748DB53E7257}" type="presParOf" srcId="{70E31AB4-56AB-F347-BFC0-4AAD148ADE2E}" destId="{02E788D2-BA95-EE44-9E7E-74E1B509D92B}" srcOrd="0" destOrd="0" presId="urn:microsoft.com/office/officeart/2005/8/layout/list1"/>
    <dgm:cxn modelId="{4BFD1AB7-7B24-974D-991A-AAF0E6122855}" type="presParOf" srcId="{70E31AB4-56AB-F347-BFC0-4AAD148ADE2E}" destId="{74439696-9A2C-8745-8787-5ACEC680C7C6}" srcOrd="1" destOrd="0" presId="urn:microsoft.com/office/officeart/2005/8/layout/list1"/>
    <dgm:cxn modelId="{B128EE25-0671-374F-90F4-46736676DB4F}" type="presParOf" srcId="{F0ED105F-E34A-A343-9405-E79E74C9A6EE}" destId="{6B595C5E-799D-5441-8AAE-BF7B3AC6785A}" srcOrd="1" destOrd="0" presId="urn:microsoft.com/office/officeart/2005/8/layout/list1"/>
    <dgm:cxn modelId="{3EECE80A-0CAC-9646-9A3F-78803F0942BC}" type="presParOf" srcId="{F0ED105F-E34A-A343-9405-E79E74C9A6EE}" destId="{4FB8EEFF-2E47-4643-837E-A0BA31B22A41}" srcOrd="2" destOrd="0" presId="urn:microsoft.com/office/officeart/2005/8/layout/list1"/>
    <dgm:cxn modelId="{33AEA53D-3262-0E4E-94FD-3FC3539B0B2C}" type="presParOf" srcId="{F0ED105F-E34A-A343-9405-E79E74C9A6EE}" destId="{AE32E4AB-29B7-724D-8880-EE40B52DDFEE}" srcOrd="3" destOrd="0" presId="urn:microsoft.com/office/officeart/2005/8/layout/list1"/>
    <dgm:cxn modelId="{9E340530-CAE4-C24C-8992-CCB4357DA3C9}" type="presParOf" srcId="{F0ED105F-E34A-A343-9405-E79E74C9A6EE}" destId="{4ABC3D73-063D-9A46-96E7-279D37FB2826}" srcOrd="4" destOrd="0" presId="urn:microsoft.com/office/officeart/2005/8/layout/list1"/>
    <dgm:cxn modelId="{E992DB80-7694-4048-AE26-5529105125F3}" type="presParOf" srcId="{4ABC3D73-063D-9A46-96E7-279D37FB2826}" destId="{23F31DB3-C576-6D44-8F3D-CA1916D02207}" srcOrd="0" destOrd="0" presId="urn:microsoft.com/office/officeart/2005/8/layout/list1"/>
    <dgm:cxn modelId="{31EEABA3-49EA-AE47-85FA-1DC21704314B}" type="presParOf" srcId="{4ABC3D73-063D-9A46-96E7-279D37FB2826}" destId="{539E4817-7207-6941-9193-A78F5C2A33E2}" srcOrd="1" destOrd="0" presId="urn:microsoft.com/office/officeart/2005/8/layout/list1"/>
    <dgm:cxn modelId="{BFCE884E-311D-1649-B01A-CA34863F621B}" type="presParOf" srcId="{F0ED105F-E34A-A343-9405-E79E74C9A6EE}" destId="{2272836A-31E3-F243-AC3D-B420E52933D9}" srcOrd="5" destOrd="0" presId="urn:microsoft.com/office/officeart/2005/8/layout/list1"/>
    <dgm:cxn modelId="{51D24A9A-805C-9743-9963-7CA5A375448A}" type="presParOf" srcId="{F0ED105F-E34A-A343-9405-E79E74C9A6EE}" destId="{DD9EA7DC-DC46-4240-BA0F-E47AE9D26579}" srcOrd="6" destOrd="0" presId="urn:microsoft.com/office/officeart/2005/8/layout/list1"/>
    <dgm:cxn modelId="{9319A639-38A7-BE45-98B2-7F0D97F8D8C9}" type="presParOf" srcId="{F0ED105F-E34A-A343-9405-E79E74C9A6EE}" destId="{9010ABF2-7A8D-6249-9063-6D146C449C7E}" srcOrd="7" destOrd="0" presId="urn:microsoft.com/office/officeart/2005/8/layout/list1"/>
    <dgm:cxn modelId="{FFE36465-F307-9942-AA3A-15A2F41E1550}" type="presParOf" srcId="{F0ED105F-E34A-A343-9405-E79E74C9A6EE}" destId="{78C23228-6509-8B4C-B882-8E896F8E9FE4}" srcOrd="8" destOrd="0" presId="urn:microsoft.com/office/officeart/2005/8/layout/list1"/>
    <dgm:cxn modelId="{97D46682-FB5E-5640-A79F-D768067C365E}" type="presParOf" srcId="{78C23228-6509-8B4C-B882-8E896F8E9FE4}" destId="{EBE726FB-DA81-444C-82CA-32FF7A6DBDE8}" srcOrd="0" destOrd="0" presId="urn:microsoft.com/office/officeart/2005/8/layout/list1"/>
    <dgm:cxn modelId="{706FF48F-2C3D-B148-A4B3-3C0C3AF84483}" type="presParOf" srcId="{78C23228-6509-8B4C-B882-8E896F8E9FE4}" destId="{8D53E0AD-B913-7A40-84E5-031FEFC274D4}" srcOrd="1" destOrd="0" presId="urn:microsoft.com/office/officeart/2005/8/layout/list1"/>
    <dgm:cxn modelId="{FA1C87BE-4977-2F4A-815F-F693FD70D836}" type="presParOf" srcId="{F0ED105F-E34A-A343-9405-E79E74C9A6EE}" destId="{1325F98A-E269-8D47-A489-459CD1714962}" srcOrd="9" destOrd="0" presId="urn:microsoft.com/office/officeart/2005/8/layout/list1"/>
    <dgm:cxn modelId="{A3DAE68F-2A2F-244B-A652-9A4B7C85CC0D}" type="presParOf" srcId="{F0ED105F-E34A-A343-9405-E79E74C9A6EE}" destId="{EB29401E-2686-554F-AB82-6D7C4C71E18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57D2CE-87DB-47C4-9211-4646F6B97434}"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6938B7B0-1D4E-4F9E-9998-52487D5C8C9B}">
      <dgm:prSet/>
      <dgm:spPr/>
      <dgm:t>
        <a:bodyPr/>
        <a:lstStyle/>
        <a:p>
          <a:pPr>
            <a:lnSpc>
              <a:spcPct val="100000"/>
            </a:lnSpc>
            <a:defRPr b="1"/>
          </a:pPr>
          <a:r>
            <a:rPr lang="en-NG" b="1"/>
            <a:t>Examination Leave: </a:t>
          </a:r>
          <a:endParaRPr lang="en-US"/>
        </a:p>
      </dgm:t>
    </dgm:pt>
    <dgm:pt modelId="{BADF43D7-33AD-4B55-973D-9E83D8AF5DCE}" type="parTrans" cxnId="{A3669B21-D653-400D-A9C7-E6674C018BF4}">
      <dgm:prSet/>
      <dgm:spPr/>
      <dgm:t>
        <a:bodyPr/>
        <a:lstStyle/>
        <a:p>
          <a:endParaRPr lang="en-US"/>
        </a:p>
      </dgm:t>
    </dgm:pt>
    <dgm:pt modelId="{03794419-6B57-4BC3-AE7C-638E89A972CE}" type="sibTrans" cxnId="{A3669B21-D653-400D-A9C7-E6674C018BF4}">
      <dgm:prSet/>
      <dgm:spPr/>
      <dgm:t>
        <a:bodyPr/>
        <a:lstStyle/>
        <a:p>
          <a:endParaRPr lang="en-US"/>
        </a:p>
      </dgm:t>
    </dgm:pt>
    <dgm:pt modelId="{36993CEB-1C96-4359-897A-69F411D937DD}">
      <dgm:prSet/>
      <dgm:spPr/>
      <dgm:t>
        <a:bodyPr/>
        <a:lstStyle/>
        <a:p>
          <a:pPr>
            <a:lnSpc>
              <a:spcPct val="100000"/>
            </a:lnSpc>
          </a:pPr>
          <a:r>
            <a:rPr lang="en-NG"/>
            <a:t>Comprises 10 working days.</a:t>
          </a:r>
          <a:endParaRPr lang="en-US"/>
        </a:p>
      </dgm:t>
    </dgm:pt>
    <dgm:pt modelId="{B0951CDF-613C-40C8-A56E-AE51AA8CA701}" type="parTrans" cxnId="{61EF16DB-E9EC-448D-BE97-D49CFACDBD7D}">
      <dgm:prSet/>
      <dgm:spPr/>
      <dgm:t>
        <a:bodyPr/>
        <a:lstStyle/>
        <a:p>
          <a:endParaRPr lang="en-US"/>
        </a:p>
      </dgm:t>
    </dgm:pt>
    <dgm:pt modelId="{1926B64D-6AE2-436B-86E4-AE663F58A805}" type="sibTrans" cxnId="{61EF16DB-E9EC-448D-BE97-D49CFACDBD7D}">
      <dgm:prSet/>
      <dgm:spPr/>
      <dgm:t>
        <a:bodyPr/>
        <a:lstStyle/>
        <a:p>
          <a:endParaRPr lang="en-US"/>
        </a:p>
      </dgm:t>
    </dgm:pt>
    <dgm:pt modelId="{A4BCB3DB-6086-4762-8EBC-5058B19280C2}">
      <dgm:prSet/>
      <dgm:spPr/>
      <dgm:t>
        <a:bodyPr/>
        <a:lstStyle/>
        <a:p>
          <a:pPr>
            <a:lnSpc>
              <a:spcPct val="100000"/>
            </a:lnSpc>
            <a:defRPr b="1"/>
          </a:pPr>
          <a:r>
            <a:rPr lang="en-NG" b="1"/>
            <a:t>Compasionate Leave:</a:t>
          </a:r>
          <a:endParaRPr lang="en-US"/>
        </a:p>
      </dgm:t>
    </dgm:pt>
    <dgm:pt modelId="{225321C6-D565-47E3-9ECB-59D614B0005A}" type="parTrans" cxnId="{F38B0248-7CDD-4222-B9D7-DCAACF1FD7CB}">
      <dgm:prSet/>
      <dgm:spPr/>
      <dgm:t>
        <a:bodyPr/>
        <a:lstStyle/>
        <a:p>
          <a:endParaRPr lang="en-US"/>
        </a:p>
      </dgm:t>
    </dgm:pt>
    <dgm:pt modelId="{F08FAD84-E055-4461-8D7B-6E1AE3589279}" type="sibTrans" cxnId="{F38B0248-7CDD-4222-B9D7-DCAACF1FD7CB}">
      <dgm:prSet/>
      <dgm:spPr/>
      <dgm:t>
        <a:bodyPr/>
        <a:lstStyle/>
        <a:p>
          <a:endParaRPr lang="en-US"/>
        </a:p>
      </dgm:t>
    </dgm:pt>
    <dgm:pt modelId="{DA286916-1D5D-45FC-A6CA-71A84D189379}">
      <dgm:prSet/>
      <dgm:spPr/>
      <dgm:t>
        <a:bodyPr/>
        <a:lstStyle/>
        <a:p>
          <a:pPr>
            <a:lnSpc>
              <a:spcPct val="100000"/>
            </a:lnSpc>
          </a:pPr>
          <a:r>
            <a:rPr lang="en-NG"/>
            <a:t>Comprises 7 days.</a:t>
          </a:r>
          <a:endParaRPr lang="en-US"/>
        </a:p>
      </dgm:t>
    </dgm:pt>
    <dgm:pt modelId="{2253817C-B048-4CA9-95A2-865C8717245B}" type="parTrans" cxnId="{2F916B04-C6AA-4D63-8C7A-CCDEEF1B26E9}">
      <dgm:prSet/>
      <dgm:spPr/>
      <dgm:t>
        <a:bodyPr/>
        <a:lstStyle/>
        <a:p>
          <a:endParaRPr lang="en-US"/>
        </a:p>
      </dgm:t>
    </dgm:pt>
    <dgm:pt modelId="{5CA94C88-E2D4-45A5-87D5-157A3E8CF029}" type="sibTrans" cxnId="{2F916B04-C6AA-4D63-8C7A-CCDEEF1B26E9}">
      <dgm:prSet/>
      <dgm:spPr/>
      <dgm:t>
        <a:bodyPr/>
        <a:lstStyle/>
        <a:p>
          <a:endParaRPr lang="en-US"/>
        </a:p>
      </dgm:t>
    </dgm:pt>
    <dgm:pt modelId="{C325D5F6-35C4-4B10-BFC8-7C92758ADC68}">
      <dgm:prSet/>
      <dgm:spPr/>
      <dgm:t>
        <a:bodyPr/>
        <a:lstStyle/>
        <a:p>
          <a:pPr>
            <a:lnSpc>
              <a:spcPct val="100000"/>
            </a:lnSpc>
          </a:pPr>
          <a:endParaRPr lang="en-US" dirty="0"/>
        </a:p>
      </dgm:t>
    </dgm:pt>
    <dgm:pt modelId="{4E400B93-C7CB-4AF6-9331-FF51DB65D954}" type="parTrans" cxnId="{F044F36B-C124-4C2F-BACD-DE87D3C84B99}">
      <dgm:prSet/>
      <dgm:spPr/>
      <dgm:t>
        <a:bodyPr/>
        <a:lstStyle/>
        <a:p>
          <a:endParaRPr lang="en-US"/>
        </a:p>
      </dgm:t>
    </dgm:pt>
    <dgm:pt modelId="{88F83114-8F2C-4121-90D7-D66950929046}" type="sibTrans" cxnId="{F044F36B-C124-4C2F-BACD-DE87D3C84B99}">
      <dgm:prSet/>
      <dgm:spPr/>
      <dgm:t>
        <a:bodyPr/>
        <a:lstStyle/>
        <a:p>
          <a:endParaRPr lang="en-US"/>
        </a:p>
      </dgm:t>
    </dgm:pt>
    <dgm:pt modelId="{1F758640-FE3D-4A99-A2C3-E89B1C12062D}">
      <dgm:prSet/>
      <dgm:spPr/>
      <dgm:t>
        <a:bodyPr/>
        <a:lstStyle/>
        <a:p>
          <a:pPr>
            <a:lnSpc>
              <a:spcPct val="100000"/>
            </a:lnSpc>
            <a:defRPr b="1"/>
          </a:pPr>
          <a:r>
            <a:rPr lang="en-NG" b="1"/>
            <a:t>Casual Leave:</a:t>
          </a:r>
          <a:endParaRPr lang="en-US"/>
        </a:p>
      </dgm:t>
    </dgm:pt>
    <dgm:pt modelId="{C6F97B5C-4B9B-4A48-BBC1-4B700205A95E}" type="parTrans" cxnId="{591E999D-17F1-4031-8DD6-D05ABC8AAF4A}">
      <dgm:prSet/>
      <dgm:spPr/>
      <dgm:t>
        <a:bodyPr/>
        <a:lstStyle/>
        <a:p>
          <a:endParaRPr lang="en-US"/>
        </a:p>
      </dgm:t>
    </dgm:pt>
    <dgm:pt modelId="{F87787D0-3831-41CA-9AF8-74430FD1D489}" type="sibTrans" cxnId="{591E999D-17F1-4031-8DD6-D05ABC8AAF4A}">
      <dgm:prSet/>
      <dgm:spPr/>
      <dgm:t>
        <a:bodyPr/>
        <a:lstStyle/>
        <a:p>
          <a:endParaRPr lang="en-US"/>
        </a:p>
      </dgm:t>
    </dgm:pt>
    <dgm:pt modelId="{C5205498-0ED5-41BE-BF9E-DF215B0AA204}">
      <dgm:prSet/>
      <dgm:spPr/>
      <dgm:t>
        <a:bodyPr/>
        <a:lstStyle/>
        <a:p>
          <a:pPr>
            <a:lnSpc>
              <a:spcPct val="100000"/>
            </a:lnSpc>
          </a:pPr>
          <a:r>
            <a:rPr lang="en-NG"/>
            <a:t>This is granted strictly at the discretion of management and can only be accessed at the exhaustion of other annual leave.</a:t>
          </a:r>
          <a:endParaRPr lang="en-US"/>
        </a:p>
      </dgm:t>
    </dgm:pt>
    <dgm:pt modelId="{4BE94093-0401-4C32-8287-6B84FA58C749}" type="parTrans" cxnId="{57363B4C-CFF1-4FCB-AF60-9F0AC78CEDE8}">
      <dgm:prSet/>
      <dgm:spPr/>
      <dgm:t>
        <a:bodyPr/>
        <a:lstStyle/>
        <a:p>
          <a:endParaRPr lang="en-US"/>
        </a:p>
      </dgm:t>
    </dgm:pt>
    <dgm:pt modelId="{6B92563F-A750-4059-B8A0-C21E3718159E}" type="sibTrans" cxnId="{57363B4C-CFF1-4FCB-AF60-9F0AC78CEDE8}">
      <dgm:prSet/>
      <dgm:spPr/>
      <dgm:t>
        <a:bodyPr/>
        <a:lstStyle/>
        <a:p>
          <a:endParaRPr lang="en-US"/>
        </a:p>
      </dgm:t>
    </dgm:pt>
    <dgm:pt modelId="{55531324-8D90-E34A-92A9-24E126341108}">
      <dgm:prSet/>
      <dgm:spPr/>
      <dgm:t>
        <a:bodyPr/>
        <a:lstStyle/>
        <a:p>
          <a:pPr>
            <a:lnSpc>
              <a:spcPct val="100000"/>
            </a:lnSpc>
          </a:pPr>
          <a:r>
            <a:rPr lang="en-NG"/>
            <a:t>Additional days requested will be deducted from Annual Leave.</a:t>
          </a:r>
        </a:p>
      </dgm:t>
    </dgm:pt>
    <dgm:pt modelId="{B436D6D2-408B-FA42-AFBA-1E15684A048B}" type="parTrans" cxnId="{817FE0CF-BF8B-6143-9CB3-7F92FD1906B9}">
      <dgm:prSet/>
      <dgm:spPr/>
      <dgm:t>
        <a:bodyPr/>
        <a:lstStyle/>
        <a:p>
          <a:endParaRPr lang="en-GB"/>
        </a:p>
      </dgm:t>
    </dgm:pt>
    <dgm:pt modelId="{33DE8F90-4D80-CB4E-894C-90B825C26DD8}" type="sibTrans" cxnId="{817FE0CF-BF8B-6143-9CB3-7F92FD1906B9}">
      <dgm:prSet/>
      <dgm:spPr/>
      <dgm:t>
        <a:bodyPr/>
        <a:lstStyle/>
        <a:p>
          <a:endParaRPr lang="en-GB"/>
        </a:p>
      </dgm:t>
    </dgm:pt>
    <dgm:pt modelId="{3BBB9E12-0968-9F40-898B-C44F60189FFB}">
      <dgm:prSet/>
      <dgm:spPr/>
      <dgm:t>
        <a:bodyPr/>
        <a:lstStyle/>
        <a:p>
          <a:pPr>
            <a:lnSpc>
              <a:spcPct val="100000"/>
            </a:lnSpc>
          </a:pPr>
          <a:r>
            <a:rPr lang="en-NG"/>
            <a:t>Can be utilized for-</a:t>
          </a:r>
        </a:p>
      </dgm:t>
    </dgm:pt>
    <dgm:pt modelId="{99D811E9-F482-5A4F-A49F-273B2ACF28D5}" type="parTrans" cxnId="{4CF6D634-4F05-F843-8FA7-9B50A48511DA}">
      <dgm:prSet/>
      <dgm:spPr/>
      <dgm:t>
        <a:bodyPr/>
        <a:lstStyle/>
        <a:p>
          <a:endParaRPr lang="en-GB"/>
        </a:p>
      </dgm:t>
    </dgm:pt>
    <dgm:pt modelId="{08EC1261-E9F7-D94A-B8A4-FBCDF63A6A3B}" type="sibTrans" cxnId="{4CF6D634-4F05-F843-8FA7-9B50A48511DA}">
      <dgm:prSet/>
      <dgm:spPr/>
      <dgm:t>
        <a:bodyPr/>
        <a:lstStyle/>
        <a:p>
          <a:endParaRPr lang="en-GB"/>
        </a:p>
      </dgm:t>
    </dgm:pt>
    <dgm:pt modelId="{0B2C4312-3B50-ED42-9C53-EB79FB071425}">
      <dgm:prSet/>
      <dgm:spPr/>
      <dgm:t>
        <a:bodyPr/>
        <a:lstStyle/>
        <a:p>
          <a:r>
            <a:rPr lang="en-GB"/>
            <a:t>Serious illness or death of a member of the immediate family. Immediate family is defined as father, mother, spouse, child, or where the employee is the next of kin. </a:t>
          </a:r>
        </a:p>
      </dgm:t>
    </dgm:pt>
    <dgm:pt modelId="{7017FDF1-09F0-144E-BDB0-A27519862C9C}" type="parTrans" cxnId="{4D6ABCA0-6AC8-1C47-84B2-11BB7D142F51}">
      <dgm:prSet/>
      <dgm:spPr/>
      <dgm:t>
        <a:bodyPr/>
        <a:lstStyle/>
        <a:p>
          <a:endParaRPr lang="en-GB"/>
        </a:p>
      </dgm:t>
    </dgm:pt>
    <dgm:pt modelId="{F720F65D-57A7-A545-9CD3-E7208935F9AD}" type="sibTrans" cxnId="{4D6ABCA0-6AC8-1C47-84B2-11BB7D142F51}">
      <dgm:prSet/>
      <dgm:spPr/>
      <dgm:t>
        <a:bodyPr/>
        <a:lstStyle/>
        <a:p>
          <a:endParaRPr lang="en-GB"/>
        </a:p>
      </dgm:t>
    </dgm:pt>
    <dgm:pt modelId="{84328D76-6485-204B-A53B-264A307EC2E3}">
      <dgm:prSet/>
      <dgm:spPr/>
      <dgm:t>
        <a:bodyPr/>
        <a:lstStyle/>
        <a:p>
          <a:r>
            <a:rPr lang="en-GB"/>
            <a:t>Employee's wedding and wedding of children. </a:t>
          </a:r>
        </a:p>
      </dgm:t>
    </dgm:pt>
    <dgm:pt modelId="{A6D42DA0-2E8D-AF4E-B290-82D3D36E8FE0}" type="parTrans" cxnId="{AC678731-A434-944C-B843-74B7ABD2FBA7}">
      <dgm:prSet/>
      <dgm:spPr/>
      <dgm:t>
        <a:bodyPr/>
        <a:lstStyle/>
        <a:p>
          <a:endParaRPr lang="en-GB"/>
        </a:p>
      </dgm:t>
    </dgm:pt>
    <dgm:pt modelId="{A3712969-1533-C24C-8600-BF0FEBB78508}" type="sibTrans" cxnId="{AC678731-A434-944C-B843-74B7ABD2FBA7}">
      <dgm:prSet/>
      <dgm:spPr/>
      <dgm:t>
        <a:bodyPr/>
        <a:lstStyle/>
        <a:p>
          <a:endParaRPr lang="en-GB"/>
        </a:p>
      </dgm:t>
    </dgm:pt>
    <dgm:pt modelId="{C6CF461F-51B8-A444-BBB1-CF8DCABCD4F4}">
      <dgm:prSet/>
      <dgm:spPr/>
      <dgm:t>
        <a:bodyPr/>
        <a:lstStyle/>
        <a:p>
          <a:r>
            <a:rPr lang="en-GB"/>
            <a:t>Any other reason, at the discretion of management. </a:t>
          </a:r>
        </a:p>
      </dgm:t>
    </dgm:pt>
    <dgm:pt modelId="{E05B5808-5AA3-8D44-BC31-0E1F09EB7FA7}" type="parTrans" cxnId="{A9D71A64-67F2-D646-8B46-C2467472A619}">
      <dgm:prSet/>
      <dgm:spPr/>
      <dgm:t>
        <a:bodyPr/>
        <a:lstStyle/>
        <a:p>
          <a:endParaRPr lang="en-GB"/>
        </a:p>
      </dgm:t>
    </dgm:pt>
    <dgm:pt modelId="{4C533A98-3E9D-CC4E-8304-BF134A1943BC}" type="sibTrans" cxnId="{A9D71A64-67F2-D646-8B46-C2467472A619}">
      <dgm:prSet/>
      <dgm:spPr/>
      <dgm:t>
        <a:bodyPr/>
        <a:lstStyle/>
        <a:p>
          <a:endParaRPr lang="en-GB"/>
        </a:p>
      </dgm:t>
    </dgm:pt>
    <dgm:pt modelId="{4499A13B-2F70-434C-B5E5-559D4CA57EE5}">
      <dgm:prSet/>
      <dgm:spPr/>
      <dgm:t>
        <a:bodyPr/>
        <a:lstStyle/>
        <a:p>
          <a:pPr>
            <a:lnSpc>
              <a:spcPct val="100000"/>
            </a:lnSpc>
          </a:pPr>
          <a:r>
            <a:rPr lang="en-NG"/>
            <a:t>An employee may be granted up to 7 days in a year.</a:t>
          </a:r>
        </a:p>
      </dgm:t>
    </dgm:pt>
    <dgm:pt modelId="{948DE960-5AC4-5C44-8331-6BFADB09326C}" type="parTrans" cxnId="{49523F2E-6BBC-D44C-8CA0-44842357F3B7}">
      <dgm:prSet/>
      <dgm:spPr/>
      <dgm:t>
        <a:bodyPr/>
        <a:lstStyle/>
        <a:p>
          <a:endParaRPr lang="en-GB"/>
        </a:p>
      </dgm:t>
    </dgm:pt>
    <dgm:pt modelId="{59EDB544-CCBB-6241-AAAD-FE0883F56A74}" type="sibTrans" cxnId="{49523F2E-6BBC-D44C-8CA0-44842357F3B7}">
      <dgm:prSet/>
      <dgm:spPr/>
      <dgm:t>
        <a:bodyPr/>
        <a:lstStyle/>
        <a:p>
          <a:endParaRPr lang="en-GB"/>
        </a:p>
      </dgm:t>
    </dgm:pt>
    <dgm:pt modelId="{0E8732F2-C310-4390-A9DA-65E047A2B53A}" type="pres">
      <dgm:prSet presAssocID="{EC57D2CE-87DB-47C4-9211-4646F6B97434}" presName="root" presStyleCnt="0">
        <dgm:presLayoutVars>
          <dgm:dir/>
          <dgm:resizeHandles val="exact"/>
        </dgm:presLayoutVars>
      </dgm:prSet>
      <dgm:spPr/>
    </dgm:pt>
    <dgm:pt modelId="{D37DD4C9-9EC4-4ECD-B44B-903B2D92AF14}" type="pres">
      <dgm:prSet presAssocID="{6938B7B0-1D4E-4F9E-9998-52487D5C8C9B}" presName="compNode" presStyleCnt="0"/>
      <dgm:spPr/>
    </dgm:pt>
    <dgm:pt modelId="{3F53ED1E-E7BF-44CD-8A6C-8066ECFAD0CC}" type="pres">
      <dgm:prSet presAssocID="{6938B7B0-1D4E-4F9E-9998-52487D5C8C9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ave"/>
        </a:ext>
      </dgm:extLst>
    </dgm:pt>
    <dgm:pt modelId="{1FFA20C8-F3E1-4290-B63F-6283733CC156}" type="pres">
      <dgm:prSet presAssocID="{6938B7B0-1D4E-4F9E-9998-52487D5C8C9B}" presName="iconSpace" presStyleCnt="0"/>
      <dgm:spPr/>
    </dgm:pt>
    <dgm:pt modelId="{3D6FAE9C-70DD-4D9E-ACF8-3EB9C245D093}" type="pres">
      <dgm:prSet presAssocID="{6938B7B0-1D4E-4F9E-9998-52487D5C8C9B}" presName="parTx" presStyleLbl="revTx" presStyleIdx="0" presStyleCnt="6">
        <dgm:presLayoutVars>
          <dgm:chMax val="0"/>
          <dgm:chPref val="0"/>
        </dgm:presLayoutVars>
      </dgm:prSet>
      <dgm:spPr/>
    </dgm:pt>
    <dgm:pt modelId="{045D2114-B404-4473-87FD-E87825C4787C}" type="pres">
      <dgm:prSet presAssocID="{6938B7B0-1D4E-4F9E-9998-52487D5C8C9B}" presName="txSpace" presStyleCnt="0"/>
      <dgm:spPr/>
    </dgm:pt>
    <dgm:pt modelId="{0853C888-2EFA-4B1F-B560-4A0EF423D219}" type="pres">
      <dgm:prSet presAssocID="{6938B7B0-1D4E-4F9E-9998-52487D5C8C9B}" presName="desTx" presStyleLbl="revTx" presStyleIdx="1" presStyleCnt="6">
        <dgm:presLayoutVars/>
      </dgm:prSet>
      <dgm:spPr/>
    </dgm:pt>
    <dgm:pt modelId="{6059FC60-B415-48F9-9E41-A2E22D7922ED}" type="pres">
      <dgm:prSet presAssocID="{03794419-6B57-4BC3-AE7C-638E89A972CE}" presName="sibTrans" presStyleCnt="0"/>
      <dgm:spPr/>
    </dgm:pt>
    <dgm:pt modelId="{55B108F0-8F82-4583-B36F-1EB1E56BCD23}" type="pres">
      <dgm:prSet presAssocID="{A4BCB3DB-6086-4762-8EBC-5058B19280C2}" presName="compNode" presStyleCnt="0"/>
      <dgm:spPr/>
    </dgm:pt>
    <dgm:pt modelId="{39A57452-7249-4EB9-85EA-41912EA4274C}" type="pres">
      <dgm:prSet presAssocID="{A4BCB3DB-6086-4762-8EBC-5058B19280C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mily"/>
        </a:ext>
      </dgm:extLst>
    </dgm:pt>
    <dgm:pt modelId="{1C42576F-F914-4A8D-8B0C-932F870891D3}" type="pres">
      <dgm:prSet presAssocID="{A4BCB3DB-6086-4762-8EBC-5058B19280C2}" presName="iconSpace" presStyleCnt="0"/>
      <dgm:spPr/>
    </dgm:pt>
    <dgm:pt modelId="{9A97C49F-7BE9-48AE-A976-C5A3716A9618}" type="pres">
      <dgm:prSet presAssocID="{A4BCB3DB-6086-4762-8EBC-5058B19280C2}" presName="parTx" presStyleLbl="revTx" presStyleIdx="2" presStyleCnt="6">
        <dgm:presLayoutVars>
          <dgm:chMax val="0"/>
          <dgm:chPref val="0"/>
        </dgm:presLayoutVars>
      </dgm:prSet>
      <dgm:spPr/>
    </dgm:pt>
    <dgm:pt modelId="{00E9F184-56A7-418F-9E75-549DE42EE17E}" type="pres">
      <dgm:prSet presAssocID="{A4BCB3DB-6086-4762-8EBC-5058B19280C2}" presName="txSpace" presStyleCnt="0"/>
      <dgm:spPr/>
    </dgm:pt>
    <dgm:pt modelId="{4DDB2583-009C-4959-BB2F-81758BD96D82}" type="pres">
      <dgm:prSet presAssocID="{A4BCB3DB-6086-4762-8EBC-5058B19280C2}" presName="desTx" presStyleLbl="revTx" presStyleIdx="3" presStyleCnt="6">
        <dgm:presLayoutVars/>
      </dgm:prSet>
      <dgm:spPr/>
    </dgm:pt>
    <dgm:pt modelId="{8415476F-1BEA-4A2D-AC03-13C2F4FF68C2}" type="pres">
      <dgm:prSet presAssocID="{F08FAD84-E055-4461-8D7B-6E1AE3589279}" presName="sibTrans" presStyleCnt="0"/>
      <dgm:spPr/>
    </dgm:pt>
    <dgm:pt modelId="{31F815EA-A3B6-49FC-B4AD-B4D4E39156D2}" type="pres">
      <dgm:prSet presAssocID="{1F758640-FE3D-4A99-A2C3-E89B1C12062D}" presName="compNode" presStyleCnt="0"/>
      <dgm:spPr/>
    </dgm:pt>
    <dgm:pt modelId="{656D4C60-4E6B-4A01-A254-504B87D9C9B3}" type="pres">
      <dgm:prSet presAssocID="{1F758640-FE3D-4A99-A2C3-E89B1C1206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acation"/>
        </a:ext>
      </dgm:extLst>
    </dgm:pt>
    <dgm:pt modelId="{BA2B3648-4504-4C6E-B86D-5949B55316F4}" type="pres">
      <dgm:prSet presAssocID="{1F758640-FE3D-4A99-A2C3-E89B1C12062D}" presName="iconSpace" presStyleCnt="0"/>
      <dgm:spPr/>
    </dgm:pt>
    <dgm:pt modelId="{E1B976A7-4EFC-4A94-8B94-AC495CFFABCF}" type="pres">
      <dgm:prSet presAssocID="{1F758640-FE3D-4A99-A2C3-E89B1C12062D}" presName="parTx" presStyleLbl="revTx" presStyleIdx="4" presStyleCnt="6">
        <dgm:presLayoutVars>
          <dgm:chMax val="0"/>
          <dgm:chPref val="0"/>
        </dgm:presLayoutVars>
      </dgm:prSet>
      <dgm:spPr/>
    </dgm:pt>
    <dgm:pt modelId="{10C84C6F-3793-4818-B721-A9460DC7A8AC}" type="pres">
      <dgm:prSet presAssocID="{1F758640-FE3D-4A99-A2C3-E89B1C12062D}" presName="txSpace" presStyleCnt="0"/>
      <dgm:spPr/>
    </dgm:pt>
    <dgm:pt modelId="{7A9FFA37-7D74-41BC-9A01-72E3977BB979}" type="pres">
      <dgm:prSet presAssocID="{1F758640-FE3D-4A99-A2C3-E89B1C12062D}" presName="desTx" presStyleLbl="revTx" presStyleIdx="5" presStyleCnt="6">
        <dgm:presLayoutVars/>
      </dgm:prSet>
      <dgm:spPr/>
    </dgm:pt>
  </dgm:ptLst>
  <dgm:cxnLst>
    <dgm:cxn modelId="{C644C802-65EC-0042-B233-E4B6DE714D69}" type="presOf" srcId="{0B2C4312-3B50-ED42-9C53-EB79FB071425}" destId="{4DDB2583-009C-4959-BB2F-81758BD96D82}" srcOrd="0" destOrd="2" presId="urn:microsoft.com/office/officeart/2018/5/layout/CenteredIconLabelDescriptionList"/>
    <dgm:cxn modelId="{D677FD02-F8F8-494E-A1D5-0F734EAA4336}" type="presOf" srcId="{DA286916-1D5D-45FC-A6CA-71A84D189379}" destId="{4DDB2583-009C-4959-BB2F-81758BD96D82}" srcOrd="0" destOrd="0" presId="urn:microsoft.com/office/officeart/2018/5/layout/CenteredIconLabelDescriptionList"/>
    <dgm:cxn modelId="{2F916B04-C6AA-4D63-8C7A-CCDEEF1B26E9}" srcId="{A4BCB3DB-6086-4762-8EBC-5058B19280C2}" destId="{DA286916-1D5D-45FC-A6CA-71A84D189379}" srcOrd="0" destOrd="0" parTransId="{2253817C-B048-4CA9-95A2-865C8717245B}" sibTransId="{5CA94C88-E2D4-45A5-87D5-157A3E8CF029}"/>
    <dgm:cxn modelId="{A3669B21-D653-400D-A9C7-E6674C018BF4}" srcId="{EC57D2CE-87DB-47C4-9211-4646F6B97434}" destId="{6938B7B0-1D4E-4F9E-9998-52487D5C8C9B}" srcOrd="0" destOrd="0" parTransId="{BADF43D7-33AD-4B55-973D-9E83D8AF5DCE}" sibTransId="{03794419-6B57-4BC3-AE7C-638E89A972CE}"/>
    <dgm:cxn modelId="{D36E0524-05F4-9748-9B57-A6763520392D}" type="presOf" srcId="{36993CEB-1C96-4359-897A-69F411D937DD}" destId="{0853C888-2EFA-4B1F-B560-4A0EF423D219}" srcOrd="0" destOrd="0" presId="urn:microsoft.com/office/officeart/2018/5/layout/CenteredIconLabelDescriptionList"/>
    <dgm:cxn modelId="{49523F2E-6BBC-D44C-8CA0-44842357F3B7}" srcId="{1F758640-FE3D-4A99-A2C3-E89B1C12062D}" destId="{4499A13B-2F70-434C-B5E5-559D4CA57EE5}" srcOrd="1" destOrd="0" parTransId="{948DE960-5AC4-5C44-8331-6BFADB09326C}" sibTransId="{59EDB544-CCBB-6241-AAAD-FE0883F56A74}"/>
    <dgm:cxn modelId="{AC678731-A434-944C-B843-74B7ABD2FBA7}" srcId="{3BBB9E12-0968-9F40-898B-C44F60189FFB}" destId="{84328D76-6485-204B-A53B-264A307EC2E3}" srcOrd="1" destOrd="0" parTransId="{A6D42DA0-2E8D-AF4E-B290-82D3D36E8FE0}" sibTransId="{A3712969-1533-C24C-8600-BF0FEBB78508}"/>
    <dgm:cxn modelId="{4CF6D634-4F05-F843-8FA7-9B50A48511DA}" srcId="{A4BCB3DB-6086-4762-8EBC-5058B19280C2}" destId="{3BBB9E12-0968-9F40-898B-C44F60189FFB}" srcOrd="1" destOrd="0" parTransId="{99D811E9-F482-5A4F-A49F-273B2ACF28D5}" sibTransId="{08EC1261-E9F7-D94A-B8A4-FBCDF63A6A3B}"/>
    <dgm:cxn modelId="{CB99053D-3033-9548-8674-DE1682DF5A86}" type="presOf" srcId="{C6CF461F-51B8-A444-BBB1-CF8DCABCD4F4}" destId="{4DDB2583-009C-4959-BB2F-81758BD96D82}" srcOrd="0" destOrd="4" presId="urn:microsoft.com/office/officeart/2018/5/layout/CenteredIconLabelDescriptionList"/>
    <dgm:cxn modelId="{66032E3E-EC83-D844-ACBF-90C5A1DA0D53}" type="presOf" srcId="{A4BCB3DB-6086-4762-8EBC-5058B19280C2}" destId="{9A97C49F-7BE9-48AE-A976-C5A3716A9618}" srcOrd="0" destOrd="0" presId="urn:microsoft.com/office/officeart/2018/5/layout/CenteredIconLabelDescriptionList"/>
    <dgm:cxn modelId="{A2D79D44-23D5-D643-9DD6-C44A63871415}" type="presOf" srcId="{C325D5F6-35C4-4B10-BFC8-7C92758ADC68}" destId="{4DDB2583-009C-4959-BB2F-81758BD96D82}" srcOrd="0" destOrd="5" presId="urn:microsoft.com/office/officeart/2018/5/layout/CenteredIconLabelDescriptionList"/>
    <dgm:cxn modelId="{F38B0248-7CDD-4222-B9D7-DCAACF1FD7CB}" srcId="{EC57D2CE-87DB-47C4-9211-4646F6B97434}" destId="{A4BCB3DB-6086-4762-8EBC-5058B19280C2}" srcOrd="1" destOrd="0" parTransId="{225321C6-D565-47E3-9ECB-59D614B0005A}" sibTransId="{F08FAD84-E055-4461-8D7B-6E1AE3589279}"/>
    <dgm:cxn modelId="{57363B4C-CFF1-4FCB-AF60-9F0AC78CEDE8}" srcId="{1F758640-FE3D-4A99-A2C3-E89B1C12062D}" destId="{C5205498-0ED5-41BE-BF9E-DF215B0AA204}" srcOrd="0" destOrd="0" parTransId="{4BE94093-0401-4C32-8287-6B84FA58C749}" sibTransId="{6B92563F-A750-4059-B8A0-C21E3718159E}"/>
    <dgm:cxn modelId="{A9D71A64-67F2-D646-8B46-C2467472A619}" srcId="{3BBB9E12-0968-9F40-898B-C44F60189FFB}" destId="{C6CF461F-51B8-A444-BBB1-CF8DCABCD4F4}" srcOrd="2" destOrd="0" parTransId="{E05B5808-5AA3-8D44-BC31-0E1F09EB7FA7}" sibTransId="{4C533A98-3E9D-CC4E-8304-BF134A1943BC}"/>
    <dgm:cxn modelId="{F044F36B-C124-4C2F-BACD-DE87D3C84B99}" srcId="{A4BCB3DB-6086-4762-8EBC-5058B19280C2}" destId="{C325D5F6-35C4-4B10-BFC8-7C92758ADC68}" srcOrd="2" destOrd="0" parTransId="{4E400B93-C7CB-4AF6-9331-FF51DB65D954}" sibTransId="{88F83114-8F2C-4121-90D7-D66950929046}"/>
    <dgm:cxn modelId="{1C0BDA7E-C3F3-2140-A1F2-8AAC08A7CD4E}" type="presOf" srcId="{C5205498-0ED5-41BE-BF9E-DF215B0AA204}" destId="{7A9FFA37-7D74-41BC-9A01-72E3977BB979}" srcOrd="0" destOrd="0" presId="urn:microsoft.com/office/officeart/2018/5/layout/CenteredIconLabelDescriptionList"/>
    <dgm:cxn modelId="{F68EDF87-6710-A642-BC36-6517EE7B220D}" type="presOf" srcId="{4499A13B-2F70-434C-B5E5-559D4CA57EE5}" destId="{7A9FFA37-7D74-41BC-9A01-72E3977BB979}" srcOrd="0" destOrd="1" presId="urn:microsoft.com/office/officeart/2018/5/layout/CenteredIconLabelDescriptionList"/>
    <dgm:cxn modelId="{5AC77099-3943-9241-81EB-566C19CA35C0}" type="presOf" srcId="{6938B7B0-1D4E-4F9E-9998-52487D5C8C9B}" destId="{3D6FAE9C-70DD-4D9E-ACF8-3EB9C245D093}" srcOrd="0" destOrd="0" presId="urn:microsoft.com/office/officeart/2018/5/layout/CenteredIconLabelDescriptionList"/>
    <dgm:cxn modelId="{591E999D-17F1-4031-8DD6-D05ABC8AAF4A}" srcId="{EC57D2CE-87DB-47C4-9211-4646F6B97434}" destId="{1F758640-FE3D-4A99-A2C3-E89B1C12062D}" srcOrd="2" destOrd="0" parTransId="{C6F97B5C-4B9B-4A48-BBC1-4B700205A95E}" sibTransId="{F87787D0-3831-41CA-9AF8-74430FD1D489}"/>
    <dgm:cxn modelId="{4D6ABCA0-6AC8-1C47-84B2-11BB7D142F51}" srcId="{3BBB9E12-0968-9F40-898B-C44F60189FFB}" destId="{0B2C4312-3B50-ED42-9C53-EB79FB071425}" srcOrd="0" destOrd="0" parTransId="{7017FDF1-09F0-144E-BDB0-A27519862C9C}" sibTransId="{F720F65D-57A7-A545-9CD3-E7208935F9AD}"/>
    <dgm:cxn modelId="{8987D4C3-20CC-AC48-B5B5-923726758349}" type="presOf" srcId="{3BBB9E12-0968-9F40-898B-C44F60189FFB}" destId="{4DDB2583-009C-4959-BB2F-81758BD96D82}" srcOrd="0" destOrd="1" presId="urn:microsoft.com/office/officeart/2018/5/layout/CenteredIconLabelDescriptionList"/>
    <dgm:cxn modelId="{83AA37CD-0DBA-5048-A3CB-563FF75B73B7}" type="presOf" srcId="{EC57D2CE-87DB-47C4-9211-4646F6B97434}" destId="{0E8732F2-C310-4390-A9DA-65E047A2B53A}" srcOrd="0" destOrd="0" presId="urn:microsoft.com/office/officeart/2018/5/layout/CenteredIconLabelDescriptionList"/>
    <dgm:cxn modelId="{817FE0CF-BF8B-6143-9CB3-7F92FD1906B9}" srcId="{6938B7B0-1D4E-4F9E-9998-52487D5C8C9B}" destId="{55531324-8D90-E34A-92A9-24E126341108}" srcOrd="1" destOrd="0" parTransId="{B436D6D2-408B-FA42-AFBA-1E15684A048B}" sibTransId="{33DE8F90-4D80-CB4E-894C-90B825C26DD8}"/>
    <dgm:cxn modelId="{44EE22D4-90AF-5E40-B5FC-CA734CD1E9D9}" type="presOf" srcId="{1F758640-FE3D-4A99-A2C3-E89B1C12062D}" destId="{E1B976A7-4EFC-4A94-8B94-AC495CFFABCF}" srcOrd="0" destOrd="0" presId="urn:microsoft.com/office/officeart/2018/5/layout/CenteredIconLabelDescriptionList"/>
    <dgm:cxn modelId="{61EF16DB-E9EC-448D-BE97-D49CFACDBD7D}" srcId="{6938B7B0-1D4E-4F9E-9998-52487D5C8C9B}" destId="{36993CEB-1C96-4359-897A-69F411D937DD}" srcOrd="0" destOrd="0" parTransId="{B0951CDF-613C-40C8-A56E-AE51AA8CA701}" sibTransId="{1926B64D-6AE2-436B-86E4-AE663F58A805}"/>
    <dgm:cxn modelId="{B97605E5-768B-3049-B993-5C001A5BBF50}" type="presOf" srcId="{84328D76-6485-204B-A53B-264A307EC2E3}" destId="{4DDB2583-009C-4959-BB2F-81758BD96D82}" srcOrd="0" destOrd="3" presId="urn:microsoft.com/office/officeart/2018/5/layout/CenteredIconLabelDescriptionList"/>
    <dgm:cxn modelId="{A8C58EF5-DE54-5141-B81A-C40ED50B5DF0}" type="presOf" srcId="{55531324-8D90-E34A-92A9-24E126341108}" destId="{0853C888-2EFA-4B1F-B560-4A0EF423D219}" srcOrd="0" destOrd="1" presId="urn:microsoft.com/office/officeart/2018/5/layout/CenteredIconLabelDescriptionList"/>
    <dgm:cxn modelId="{E9A667C7-DAA4-E543-98A9-972343FCF09E}" type="presParOf" srcId="{0E8732F2-C310-4390-A9DA-65E047A2B53A}" destId="{D37DD4C9-9EC4-4ECD-B44B-903B2D92AF14}" srcOrd="0" destOrd="0" presId="urn:microsoft.com/office/officeart/2018/5/layout/CenteredIconLabelDescriptionList"/>
    <dgm:cxn modelId="{AD672390-D4D4-F84B-95B6-0F63B2359A1E}" type="presParOf" srcId="{D37DD4C9-9EC4-4ECD-B44B-903B2D92AF14}" destId="{3F53ED1E-E7BF-44CD-8A6C-8066ECFAD0CC}" srcOrd="0" destOrd="0" presId="urn:microsoft.com/office/officeart/2018/5/layout/CenteredIconLabelDescriptionList"/>
    <dgm:cxn modelId="{0D5004A8-1CB0-6A4E-BC9E-9D06C040F16A}" type="presParOf" srcId="{D37DD4C9-9EC4-4ECD-B44B-903B2D92AF14}" destId="{1FFA20C8-F3E1-4290-B63F-6283733CC156}" srcOrd="1" destOrd="0" presId="urn:microsoft.com/office/officeart/2018/5/layout/CenteredIconLabelDescriptionList"/>
    <dgm:cxn modelId="{461A9A1A-6894-244A-8FE6-75AB42038C0B}" type="presParOf" srcId="{D37DD4C9-9EC4-4ECD-B44B-903B2D92AF14}" destId="{3D6FAE9C-70DD-4D9E-ACF8-3EB9C245D093}" srcOrd="2" destOrd="0" presId="urn:microsoft.com/office/officeart/2018/5/layout/CenteredIconLabelDescriptionList"/>
    <dgm:cxn modelId="{925C0D1B-B91A-2348-A6E5-E02B059E05DB}" type="presParOf" srcId="{D37DD4C9-9EC4-4ECD-B44B-903B2D92AF14}" destId="{045D2114-B404-4473-87FD-E87825C4787C}" srcOrd="3" destOrd="0" presId="urn:microsoft.com/office/officeart/2018/5/layout/CenteredIconLabelDescriptionList"/>
    <dgm:cxn modelId="{8CD2BA00-CED3-EA4D-801C-E80ED5182F89}" type="presParOf" srcId="{D37DD4C9-9EC4-4ECD-B44B-903B2D92AF14}" destId="{0853C888-2EFA-4B1F-B560-4A0EF423D219}" srcOrd="4" destOrd="0" presId="urn:microsoft.com/office/officeart/2018/5/layout/CenteredIconLabelDescriptionList"/>
    <dgm:cxn modelId="{A8E2D493-A0A6-494D-AF73-854AD126B429}" type="presParOf" srcId="{0E8732F2-C310-4390-A9DA-65E047A2B53A}" destId="{6059FC60-B415-48F9-9E41-A2E22D7922ED}" srcOrd="1" destOrd="0" presId="urn:microsoft.com/office/officeart/2018/5/layout/CenteredIconLabelDescriptionList"/>
    <dgm:cxn modelId="{F5B72ED8-EACA-AC44-AF10-0D767B55B227}" type="presParOf" srcId="{0E8732F2-C310-4390-A9DA-65E047A2B53A}" destId="{55B108F0-8F82-4583-B36F-1EB1E56BCD23}" srcOrd="2" destOrd="0" presId="urn:microsoft.com/office/officeart/2018/5/layout/CenteredIconLabelDescriptionList"/>
    <dgm:cxn modelId="{A4E2AF9A-85C5-E54A-A219-705C58199F05}" type="presParOf" srcId="{55B108F0-8F82-4583-B36F-1EB1E56BCD23}" destId="{39A57452-7249-4EB9-85EA-41912EA4274C}" srcOrd="0" destOrd="0" presId="urn:microsoft.com/office/officeart/2018/5/layout/CenteredIconLabelDescriptionList"/>
    <dgm:cxn modelId="{CECD61C8-6AC4-0347-990A-58058EFB3110}" type="presParOf" srcId="{55B108F0-8F82-4583-B36F-1EB1E56BCD23}" destId="{1C42576F-F914-4A8D-8B0C-932F870891D3}" srcOrd="1" destOrd="0" presId="urn:microsoft.com/office/officeart/2018/5/layout/CenteredIconLabelDescriptionList"/>
    <dgm:cxn modelId="{5AFE8A6B-4D16-114A-989C-BBCA21C39C0D}" type="presParOf" srcId="{55B108F0-8F82-4583-B36F-1EB1E56BCD23}" destId="{9A97C49F-7BE9-48AE-A976-C5A3716A9618}" srcOrd="2" destOrd="0" presId="urn:microsoft.com/office/officeart/2018/5/layout/CenteredIconLabelDescriptionList"/>
    <dgm:cxn modelId="{40FBF768-4B93-0D4B-A189-B71D61A2624C}" type="presParOf" srcId="{55B108F0-8F82-4583-B36F-1EB1E56BCD23}" destId="{00E9F184-56A7-418F-9E75-549DE42EE17E}" srcOrd="3" destOrd="0" presId="urn:microsoft.com/office/officeart/2018/5/layout/CenteredIconLabelDescriptionList"/>
    <dgm:cxn modelId="{F07623BA-DD87-2A4F-825F-77DDE2DF143C}" type="presParOf" srcId="{55B108F0-8F82-4583-B36F-1EB1E56BCD23}" destId="{4DDB2583-009C-4959-BB2F-81758BD96D82}" srcOrd="4" destOrd="0" presId="urn:microsoft.com/office/officeart/2018/5/layout/CenteredIconLabelDescriptionList"/>
    <dgm:cxn modelId="{8486EF67-99CF-9E46-AF21-403C5D991CF0}" type="presParOf" srcId="{0E8732F2-C310-4390-A9DA-65E047A2B53A}" destId="{8415476F-1BEA-4A2D-AC03-13C2F4FF68C2}" srcOrd="3" destOrd="0" presId="urn:microsoft.com/office/officeart/2018/5/layout/CenteredIconLabelDescriptionList"/>
    <dgm:cxn modelId="{31D8A4E3-11CC-9044-834E-5C4D8974D7B0}" type="presParOf" srcId="{0E8732F2-C310-4390-A9DA-65E047A2B53A}" destId="{31F815EA-A3B6-49FC-B4AD-B4D4E39156D2}" srcOrd="4" destOrd="0" presId="urn:microsoft.com/office/officeart/2018/5/layout/CenteredIconLabelDescriptionList"/>
    <dgm:cxn modelId="{7BE7A38C-AC9C-4942-9C68-590E26D8A308}" type="presParOf" srcId="{31F815EA-A3B6-49FC-B4AD-B4D4E39156D2}" destId="{656D4C60-4E6B-4A01-A254-504B87D9C9B3}" srcOrd="0" destOrd="0" presId="urn:microsoft.com/office/officeart/2018/5/layout/CenteredIconLabelDescriptionList"/>
    <dgm:cxn modelId="{5A7FE6C3-E46D-2D47-956B-C42F73A362EC}" type="presParOf" srcId="{31F815EA-A3B6-49FC-B4AD-B4D4E39156D2}" destId="{BA2B3648-4504-4C6E-B86D-5949B55316F4}" srcOrd="1" destOrd="0" presId="urn:microsoft.com/office/officeart/2018/5/layout/CenteredIconLabelDescriptionList"/>
    <dgm:cxn modelId="{958DBA85-ED41-F54A-AF92-40593A00A94D}" type="presParOf" srcId="{31F815EA-A3B6-49FC-B4AD-B4D4E39156D2}" destId="{E1B976A7-4EFC-4A94-8B94-AC495CFFABCF}" srcOrd="2" destOrd="0" presId="urn:microsoft.com/office/officeart/2018/5/layout/CenteredIconLabelDescriptionList"/>
    <dgm:cxn modelId="{6ACB4003-6CCF-054B-9DFB-95E0F9B1D669}" type="presParOf" srcId="{31F815EA-A3B6-49FC-B4AD-B4D4E39156D2}" destId="{10C84C6F-3793-4818-B721-A9460DC7A8AC}" srcOrd="3" destOrd="0" presId="urn:microsoft.com/office/officeart/2018/5/layout/CenteredIconLabelDescriptionList"/>
    <dgm:cxn modelId="{ED8C82C9-068A-8B45-9963-041757447F37}" type="presParOf" srcId="{31F815EA-A3B6-49FC-B4AD-B4D4E39156D2}" destId="{7A9FFA37-7D74-41BC-9A01-72E3977BB97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4E2529-E4C3-40E4-A9B6-09957373A45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C72FACC-6A07-4D99-8ACC-35CEFFF5802F}">
      <dgm:prSet/>
      <dgm:spPr/>
      <dgm:t>
        <a:bodyPr/>
        <a:lstStyle/>
        <a:p>
          <a:r>
            <a:rPr lang="en-US"/>
            <a:t>In the event of fire, observe the following procedure:</a:t>
          </a:r>
        </a:p>
      </dgm:t>
    </dgm:pt>
    <dgm:pt modelId="{A48EDC6F-A584-435B-948C-24A1C9AD82B5}" type="parTrans" cxnId="{F26F7850-272A-4B4D-BF9D-0023153C214D}">
      <dgm:prSet/>
      <dgm:spPr/>
      <dgm:t>
        <a:bodyPr/>
        <a:lstStyle/>
        <a:p>
          <a:endParaRPr lang="en-US"/>
        </a:p>
      </dgm:t>
    </dgm:pt>
    <dgm:pt modelId="{1331FFC8-6DD0-4C04-AF16-FAE70DD5DF0E}" type="sibTrans" cxnId="{F26F7850-272A-4B4D-BF9D-0023153C214D}">
      <dgm:prSet/>
      <dgm:spPr/>
      <dgm:t>
        <a:bodyPr/>
        <a:lstStyle/>
        <a:p>
          <a:endParaRPr lang="en-US"/>
        </a:p>
      </dgm:t>
    </dgm:pt>
    <dgm:pt modelId="{D9CC00F3-B301-4E5E-B7E1-C503ABCEA1C4}">
      <dgm:prSet/>
      <dgm:spPr/>
      <dgm:t>
        <a:bodyPr/>
        <a:lstStyle/>
        <a:p>
          <a:r>
            <a:rPr lang="en-US"/>
            <a:t>Know the location and the methods of operating the fire fighting equipment in the building.</a:t>
          </a:r>
        </a:p>
      </dgm:t>
    </dgm:pt>
    <dgm:pt modelId="{5E35B36E-F665-4077-9177-D49FFFA12BB7}" type="parTrans" cxnId="{61EA1AA7-868E-4A58-8B73-36CCB9ED0BED}">
      <dgm:prSet/>
      <dgm:spPr/>
      <dgm:t>
        <a:bodyPr/>
        <a:lstStyle/>
        <a:p>
          <a:endParaRPr lang="en-US"/>
        </a:p>
      </dgm:t>
    </dgm:pt>
    <dgm:pt modelId="{63721AF0-65F6-48BF-A7A3-9246A741DFB4}" type="sibTrans" cxnId="{61EA1AA7-868E-4A58-8B73-36CCB9ED0BED}">
      <dgm:prSet/>
      <dgm:spPr/>
      <dgm:t>
        <a:bodyPr/>
        <a:lstStyle/>
        <a:p>
          <a:endParaRPr lang="en-US"/>
        </a:p>
      </dgm:t>
    </dgm:pt>
    <dgm:pt modelId="{1E7D39AE-0E7E-4E25-A5AD-1279BCD73599}">
      <dgm:prSet/>
      <dgm:spPr/>
      <dgm:t>
        <a:bodyPr/>
        <a:lstStyle/>
        <a:p>
          <a:r>
            <a:rPr lang="en-US"/>
            <a:t>Know the primary and secondary escape routes to use</a:t>
          </a:r>
        </a:p>
      </dgm:t>
    </dgm:pt>
    <dgm:pt modelId="{52983CAA-C0EF-4862-8D29-DB0E256E2BA2}" type="parTrans" cxnId="{E2BF9CE8-DBB2-4920-BD68-2CAEAFDACA47}">
      <dgm:prSet/>
      <dgm:spPr/>
      <dgm:t>
        <a:bodyPr/>
        <a:lstStyle/>
        <a:p>
          <a:endParaRPr lang="en-US"/>
        </a:p>
      </dgm:t>
    </dgm:pt>
    <dgm:pt modelId="{627930D9-DE91-47D5-8FEF-1541EB73B807}" type="sibTrans" cxnId="{E2BF9CE8-DBB2-4920-BD68-2CAEAFDACA47}">
      <dgm:prSet/>
      <dgm:spPr/>
      <dgm:t>
        <a:bodyPr/>
        <a:lstStyle/>
        <a:p>
          <a:endParaRPr lang="en-US"/>
        </a:p>
      </dgm:t>
    </dgm:pt>
    <dgm:pt modelId="{1AE24672-905D-4BFA-AD76-0C81BA844491}">
      <dgm:prSet/>
      <dgm:spPr/>
      <dgm:t>
        <a:bodyPr/>
        <a:lstStyle/>
        <a:p>
          <a:r>
            <a:rPr lang="en-US"/>
            <a:t>Be familiar with survival techniques. In case the fire traps you, stay low to the ground floors.</a:t>
          </a:r>
        </a:p>
      </dgm:t>
    </dgm:pt>
    <dgm:pt modelId="{8CEFC983-6794-4572-884A-9F422D8F2A99}" type="parTrans" cxnId="{58375246-347D-410F-8ED8-B907C21E044F}">
      <dgm:prSet/>
      <dgm:spPr/>
      <dgm:t>
        <a:bodyPr/>
        <a:lstStyle/>
        <a:p>
          <a:endParaRPr lang="en-US"/>
        </a:p>
      </dgm:t>
    </dgm:pt>
    <dgm:pt modelId="{07C6D39C-CD7A-4010-ACF1-3A4FFA685AAC}" type="sibTrans" cxnId="{58375246-347D-410F-8ED8-B907C21E044F}">
      <dgm:prSet/>
      <dgm:spPr/>
      <dgm:t>
        <a:bodyPr/>
        <a:lstStyle/>
        <a:p>
          <a:endParaRPr lang="en-US"/>
        </a:p>
      </dgm:t>
    </dgm:pt>
    <dgm:pt modelId="{0ADB7186-2CBE-4E2F-99D5-9ABFDFA174A8}">
      <dgm:prSet/>
      <dgm:spPr/>
      <dgm:t>
        <a:bodyPr/>
        <a:lstStyle/>
        <a:p>
          <a:r>
            <a:rPr lang="en-US" dirty="0">
              <a:solidFill>
                <a:schemeClr val="tx1"/>
              </a:solidFill>
            </a:rPr>
            <a:t>Never use an elevator to escape a fire (use the stairway).</a:t>
          </a:r>
        </a:p>
      </dgm:t>
    </dgm:pt>
    <dgm:pt modelId="{80FD0CDE-0D50-4D50-8559-A5309E593569}" type="parTrans" cxnId="{D05434C2-20C5-4334-9F15-C974C5856259}">
      <dgm:prSet/>
      <dgm:spPr/>
      <dgm:t>
        <a:bodyPr/>
        <a:lstStyle/>
        <a:p>
          <a:endParaRPr lang="en-US"/>
        </a:p>
      </dgm:t>
    </dgm:pt>
    <dgm:pt modelId="{142D9B26-1BCC-4AC6-B912-393644D458B8}" type="sibTrans" cxnId="{D05434C2-20C5-4334-9F15-C974C5856259}">
      <dgm:prSet/>
      <dgm:spPr/>
      <dgm:t>
        <a:bodyPr/>
        <a:lstStyle/>
        <a:p>
          <a:endParaRPr lang="en-US"/>
        </a:p>
      </dgm:t>
    </dgm:pt>
    <dgm:pt modelId="{BA0B3234-05B5-40FD-A450-C4E753BF77EC}">
      <dgm:prSet/>
      <dgm:spPr/>
      <dgm:t>
        <a:bodyPr/>
        <a:lstStyle/>
        <a:p>
          <a:r>
            <a:rPr lang="en-US"/>
            <a:t>Never overload an electrical circuit.</a:t>
          </a:r>
        </a:p>
      </dgm:t>
    </dgm:pt>
    <dgm:pt modelId="{EF2B591B-5ABF-4DB8-B021-A0816D6337D6}" type="parTrans" cxnId="{C52C7A6D-BCB7-4627-9023-E3684327110A}">
      <dgm:prSet/>
      <dgm:spPr/>
      <dgm:t>
        <a:bodyPr/>
        <a:lstStyle/>
        <a:p>
          <a:endParaRPr lang="en-US"/>
        </a:p>
      </dgm:t>
    </dgm:pt>
    <dgm:pt modelId="{5ADAAAAF-2A64-44F9-9861-C90D8D0C95F5}" type="sibTrans" cxnId="{C52C7A6D-BCB7-4627-9023-E3684327110A}">
      <dgm:prSet/>
      <dgm:spPr/>
      <dgm:t>
        <a:bodyPr/>
        <a:lstStyle/>
        <a:p>
          <a:endParaRPr lang="en-US"/>
        </a:p>
      </dgm:t>
    </dgm:pt>
    <dgm:pt modelId="{FAAEA91B-10A2-4D38-A166-2E47B32E1A4C}">
      <dgm:prSet/>
      <dgm:spPr/>
      <dgm:t>
        <a:bodyPr/>
        <a:lstStyle/>
        <a:p>
          <a:r>
            <a:rPr lang="en-US" dirty="0"/>
            <a:t>Do not attempt to repair electrical or mechanical </a:t>
          </a:r>
          <a:r>
            <a:rPr lang="en-US" dirty="0">
              <a:solidFill>
                <a:schemeClr val="tx1"/>
              </a:solidFill>
            </a:rPr>
            <a:t>equipment</a:t>
          </a:r>
          <a:r>
            <a:rPr lang="en-US" dirty="0"/>
            <a:t> without de-energizing it. </a:t>
          </a:r>
        </a:p>
      </dgm:t>
    </dgm:pt>
    <dgm:pt modelId="{4769EFAE-0843-4EC4-8574-16F19C333695}" type="parTrans" cxnId="{7CA0BEB8-2CF6-4A22-A6F5-B0F2046FBA52}">
      <dgm:prSet/>
      <dgm:spPr/>
      <dgm:t>
        <a:bodyPr/>
        <a:lstStyle/>
        <a:p>
          <a:endParaRPr lang="en-US"/>
        </a:p>
      </dgm:t>
    </dgm:pt>
    <dgm:pt modelId="{0A419A23-9CA9-4A97-9AAF-EDD4195C6A82}" type="sibTrans" cxnId="{7CA0BEB8-2CF6-4A22-A6F5-B0F2046FBA52}">
      <dgm:prSet/>
      <dgm:spPr/>
      <dgm:t>
        <a:bodyPr/>
        <a:lstStyle/>
        <a:p>
          <a:endParaRPr lang="en-US"/>
        </a:p>
      </dgm:t>
    </dgm:pt>
    <dgm:pt modelId="{CFF57BCF-F6F1-4E60-BE97-47F765416CA1}" type="pres">
      <dgm:prSet presAssocID="{8C4E2529-E4C3-40E4-A9B6-09957373A450}" presName="root" presStyleCnt="0">
        <dgm:presLayoutVars>
          <dgm:dir/>
          <dgm:resizeHandles val="exact"/>
        </dgm:presLayoutVars>
      </dgm:prSet>
      <dgm:spPr/>
    </dgm:pt>
    <dgm:pt modelId="{77D9A395-02C9-454E-A89B-F0DF9E153651}" type="pres">
      <dgm:prSet presAssocID="{8C4E2529-E4C3-40E4-A9B6-09957373A450}" presName="container" presStyleCnt="0">
        <dgm:presLayoutVars>
          <dgm:dir/>
          <dgm:resizeHandles val="exact"/>
        </dgm:presLayoutVars>
      </dgm:prSet>
      <dgm:spPr/>
    </dgm:pt>
    <dgm:pt modelId="{0949026E-CABD-4258-8E91-C07E82A6858D}" type="pres">
      <dgm:prSet presAssocID="{4C72FACC-6A07-4D99-8ACC-35CEFFF5802F}" presName="compNode" presStyleCnt="0"/>
      <dgm:spPr/>
    </dgm:pt>
    <dgm:pt modelId="{39BCF9F5-2EEA-40E9-BD0A-B359509F3A0E}" type="pres">
      <dgm:prSet presAssocID="{4C72FACC-6A07-4D99-8ACC-35CEFFF5802F}" presName="iconBgRect" presStyleLbl="bgShp" presStyleIdx="0" presStyleCnt="7"/>
      <dgm:spPr/>
    </dgm:pt>
    <dgm:pt modelId="{B78ACF58-36EF-4D83-87A9-72AF8EC4D810}" type="pres">
      <dgm:prSet presAssocID="{4C72FACC-6A07-4D99-8ACC-35CEFFF5802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ning Bolt"/>
        </a:ext>
      </dgm:extLst>
    </dgm:pt>
    <dgm:pt modelId="{42F4C362-E07F-453E-A985-85874306BD33}" type="pres">
      <dgm:prSet presAssocID="{4C72FACC-6A07-4D99-8ACC-35CEFFF5802F}" presName="spaceRect" presStyleCnt="0"/>
      <dgm:spPr/>
    </dgm:pt>
    <dgm:pt modelId="{9D4EA59F-30C3-46E3-AF75-6C58F3E761CA}" type="pres">
      <dgm:prSet presAssocID="{4C72FACC-6A07-4D99-8ACC-35CEFFF5802F}" presName="textRect" presStyleLbl="revTx" presStyleIdx="0" presStyleCnt="7">
        <dgm:presLayoutVars>
          <dgm:chMax val="1"/>
          <dgm:chPref val="1"/>
        </dgm:presLayoutVars>
      </dgm:prSet>
      <dgm:spPr/>
    </dgm:pt>
    <dgm:pt modelId="{0EEEAA55-6ACD-4FF1-84EA-98C03DD85456}" type="pres">
      <dgm:prSet presAssocID="{1331FFC8-6DD0-4C04-AF16-FAE70DD5DF0E}" presName="sibTrans" presStyleLbl="sibTrans2D1" presStyleIdx="0" presStyleCnt="0"/>
      <dgm:spPr/>
    </dgm:pt>
    <dgm:pt modelId="{8925457A-F21E-4FD3-9196-9D4D54653845}" type="pres">
      <dgm:prSet presAssocID="{D9CC00F3-B301-4E5E-B7E1-C503ABCEA1C4}" presName="compNode" presStyleCnt="0"/>
      <dgm:spPr/>
    </dgm:pt>
    <dgm:pt modelId="{BF772C49-7A5A-4929-B261-E2757D19D485}" type="pres">
      <dgm:prSet presAssocID="{D9CC00F3-B301-4E5E-B7E1-C503ABCEA1C4}" presName="iconBgRect" presStyleLbl="bgShp" presStyleIdx="1" presStyleCnt="7"/>
      <dgm:spPr/>
    </dgm:pt>
    <dgm:pt modelId="{012C1B62-CF69-4FDF-B1C0-C4F47BF756E0}" type="pres">
      <dgm:prSet presAssocID="{D9CC00F3-B301-4E5E-B7E1-C503ABCEA1C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8E473932-77C4-4ABD-BF25-B7613B7648F9}" type="pres">
      <dgm:prSet presAssocID="{D9CC00F3-B301-4E5E-B7E1-C503ABCEA1C4}" presName="spaceRect" presStyleCnt="0"/>
      <dgm:spPr/>
    </dgm:pt>
    <dgm:pt modelId="{FC17FDB7-D399-4D66-9ABC-B2DC95066AF3}" type="pres">
      <dgm:prSet presAssocID="{D9CC00F3-B301-4E5E-B7E1-C503ABCEA1C4}" presName="textRect" presStyleLbl="revTx" presStyleIdx="1" presStyleCnt="7">
        <dgm:presLayoutVars>
          <dgm:chMax val="1"/>
          <dgm:chPref val="1"/>
        </dgm:presLayoutVars>
      </dgm:prSet>
      <dgm:spPr/>
    </dgm:pt>
    <dgm:pt modelId="{4755C1D9-069D-4054-8F3E-536D2CE03229}" type="pres">
      <dgm:prSet presAssocID="{63721AF0-65F6-48BF-A7A3-9246A741DFB4}" presName="sibTrans" presStyleLbl="sibTrans2D1" presStyleIdx="0" presStyleCnt="0"/>
      <dgm:spPr/>
    </dgm:pt>
    <dgm:pt modelId="{6518C84B-DCAA-4146-88E3-02D18D9EA2AB}" type="pres">
      <dgm:prSet presAssocID="{1E7D39AE-0E7E-4E25-A5AD-1279BCD73599}" presName="compNode" presStyleCnt="0"/>
      <dgm:spPr/>
    </dgm:pt>
    <dgm:pt modelId="{F38AD679-EA07-4C17-BA84-F56DB220B8B5}" type="pres">
      <dgm:prSet presAssocID="{1E7D39AE-0E7E-4E25-A5AD-1279BCD73599}" presName="iconBgRect" presStyleLbl="bgShp" presStyleIdx="2" presStyleCnt="7"/>
      <dgm:spPr/>
    </dgm:pt>
    <dgm:pt modelId="{FB139FA6-31C7-4062-960B-213F0B5A8D68}" type="pres">
      <dgm:prSet presAssocID="{1E7D39AE-0E7E-4E25-A5AD-1279BCD7359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reet"/>
        </a:ext>
      </dgm:extLst>
    </dgm:pt>
    <dgm:pt modelId="{71AB17DA-1A24-442A-BED5-27656E451281}" type="pres">
      <dgm:prSet presAssocID="{1E7D39AE-0E7E-4E25-A5AD-1279BCD73599}" presName="spaceRect" presStyleCnt="0"/>
      <dgm:spPr/>
    </dgm:pt>
    <dgm:pt modelId="{609F673A-D6F9-4C0F-A28C-D38F65E7EE7A}" type="pres">
      <dgm:prSet presAssocID="{1E7D39AE-0E7E-4E25-A5AD-1279BCD73599}" presName="textRect" presStyleLbl="revTx" presStyleIdx="2" presStyleCnt="7">
        <dgm:presLayoutVars>
          <dgm:chMax val="1"/>
          <dgm:chPref val="1"/>
        </dgm:presLayoutVars>
      </dgm:prSet>
      <dgm:spPr/>
    </dgm:pt>
    <dgm:pt modelId="{F5233782-F2D8-4BFD-8B33-CE4B866A7A08}" type="pres">
      <dgm:prSet presAssocID="{627930D9-DE91-47D5-8FEF-1541EB73B807}" presName="sibTrans" presStyleLbl="sibTrans2D1" presStyleIdx="0" presStyleCnt="0"/>
      <dgm:spPr/>
    </dgm:pt>
    <dgm:pt modelId="{AE521EC5-9F54-4999-A440-A33631B36ADD}" type="pres">
      <dgm:prSet presAssocID="{1AE24672-905D-4BFA-AD76-0C81BA844491}" presName="compNode" presStyleCnt="0"/>
      <dgm:spPr/>
    </dgm:pt>
    <dgm:pt modelId="{8C4BE1CF-B232-42BA-B276-72B92AD2ADDB}" type="pres">
      <dgm:prSet presAssocID="{1AE24672-905D-4BFA-AD76-0C81BA844491}" presName="iconBgRect" presStyleLbl="bgShp" presStyleIdx="3" presStyleCnt="7"/>
      <dgm:spPr/>
    </dgm:pt>
    <dgm:pt modelId="{3C9F3774-1547-42F4-84E7-8D55E2F93D9A}" type="pres">
      <dgm:prSet presAssocID="{1AE24672-905D-4BFA-AD76-0C81BA84449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ngerprint"/>
        </a:ext>
      </dgm:extLst>
    </dgm:pt>
    <dgm:pt modelId="{51F807D8-2C07-4A8E-AF9D-09E0AC11A25B}" type="pres">
      <dgm:prSet presAssocID="{1AE24672-905D-4BFA-AD76-0C81BA844491}" presName="spaceRect" presStyleCnt="0"/>
      <dgm:spPr/>
    </dgm:pt>
    <dgm:pt modelId="{F8743A33-709D-40D2-93B0-921AE30A0B5E}" type="pres">
      <dgm:prSet presAssocID="{1AE24672-905D-4BFA-AD76-0C81BA844491}" presName="textRect" presStyleLbl="revTx" presStyleIdx="3" presStyleCnt="7">
        <dgm:presLayoutVars>
          <dgm:chMax val="1"/>
          <dgm:chPref val="1"/>
        </dgm:presLayoutVars>
      </dgm:prSet>
      <dgm:spPr/>
    </dgm:pt>
    <dgm:pt modelId="{DD673AA4-D574-4AA6-BFA7-85C0D85E7CAA}" type="pres">
      <dgm:prSet presAssocID="{07C6D39C-CD7A-4010-ACF1-3A4FFA685AAC}" presName="sibTrans" presStyleLbl="sibTrans2D1" presStyleIdx="0" presStyleCnt="0"/>
      <dgm:spPr/>
    </dgm:pt>
    <dgm:pt modelId="{A7E379F8-DF92-4A81-91EF-A9B32F6F0164}" type="pres">
      <dgm:prSet presAssocID="{0ADB7186-2CBE-4E2F-99D5-9ABFDFA174A8}" presName="compNode" presStyleCnt="0"/>
      <dgm:spPr/>
    </dgm:pt>
    <dgm:pt modelId="{55B985A1-8A96-4E38-A82A-C76A5213601F}" type="pres">
      <dgm:prSet presAssocID="{0ADB7186-2CBE-4E2F-99D5-9ABFDFA174A8}" presName="iconBgRect" presStyleLbl="bgShp" presStyleIdx="4" presStyleCnt="7"/>
      <dgm:spPr/>
    </dgm:pt>
    <dgm:pt modelId="{44FD8D68-BCD4-4E00-989A-846F15BE5BFF}" type="pres">
      <dgm:prSet presAssocID="{0ADB7186-2CBE-4E2F-99D5-9ABFDFA174A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p"/>
        </a:ext>
      </dgm:extLst>
    </dgm:pt>
    <dgm:pt modelId="{A82E2611-1374-42AD-80CE-5797064DCD20}" type="pres">
      <dgm:prSet presAssocID="{0ADB7186-2CBE-4E2F-99D5-9ABFDFA174A8}" presName="spaceRect" presStyleCnt="0"/>
      <dgm:spPr/>
    </dgm:pt>
    <dgm:pt modelId="{44E7B039-ED71-45C7-9DEC-8F2DA2696421}" type="pres">
      <dgm:prSet presAssocID="{0ADB7186-2CBE-4E2F-99D5-9ABFDFA174A8}" presName="textRect" presStyleLbl="revTx" presStyleIdx="4" presStyleCnt="7">
        <dgm:presLayoutVars>
          <dgm:chMax val="1"/>
          <dgm:chPref val="1"/>
        </dgm:presLayoutVars>
      </dgm:prSet>
      <dgm:spPr/>
    </dgm:pt>
    <dgm:pt modelId="{3FF187CA-731D-4E6B-BAC3-3546E9BADC0A}" type="pres">
      <dgm:prSet presAssocID="{142D9B26-1BCC-4AC6-B912-393644D458B8}" presName="sibTrans" presStyleLbl="sibTrans2D1" presStyleIdx="0" presStyleCnt="0"/>
      <dgm:spPr/>
    </dgm:pt>
    <dgm:pt modelId="{D212450B-ACDD-4E31-B32A-252DE11A4548}" type="pres">
      <dgm:prSet presAssocID="{BA0B3234-05B5-40FD-A450-C4E753BF77EC}" presName="compNode" presStyleCnt="0"/>
      <dgm:spPr/>
    </dgm:pt>
    <dgm:pt modelId="{7B85EFD9-BE4E-4783-B2CA-9D8C3D8B2D7E}" type="pres">
      <dgm:prSet presAssocID="{BA0B3234-05B5-40FD-A450-C4E753BF77EC}" presName="iconBgRect" presStyleLbl="bgShp" presStyleIdx="5" presStyleCnt="7"/>
      <dgm:spPr/>
    </dgm:pt>
    <dgm:pt modelId="{9DA06666-753A-4404-A221-BE693A0EEE43}" type="pres">
      <dgm:prSet presAssocID="{BA0B3234-05B5-40FD-A450-C4E753BF77EC}"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lug"/>
        </a:ext>
      </dgm:extLst>
    </dgm:pt>
    <dgm:pt modelId="{A635549F-BF00-498F-B640-1CF9C151D2B4}" type="pres">
      <dgm:prSet presAssocID="{BA0B3234-05B5-40FD-A450-C4E753BF77EC}" presName="spaceRect" presStyleCnt="0"/>
      <dgm:spPr/>
    </dgm:pt>
    <dgm:pt modelId="{949B0146-AA55-473B-BFCA-3C4B8762C002}" type="pres">
      <dgm:prSet presAssocID="{BA0B3234-05B5-40FD-A450-C4E753BF77EC}" presName="textRect" presStyleLbl="revTx" presStyleIdx="5" presStyleCnt="7">
        <dgm:presLayoutVars>
          <dgm:chMax val="1"/>
          <dgm:chPref val="1"/>
        </dgm:presLayoutVars>
      </dgm:prSet>
      <dgm:spPr/>
    </dgm:pt>
    <dgm:pt modelId="{B1C7AEA4-2A69-4CAC-8E45-906EB9900797}" type="pres">
      <dgm:prSet presAssocID="{5ADAAAAF-2A64-44F9-9861-C90D8D0C95F5}" presName="sibTrans" presStyleLbl="sibTrans2D1" presStyleIdx="0" presStyleCnt="0"/>
      <dgm:spPr/>
    </dgm:pt>
    <dgm:pt modelId="{DAA00E24-F70E-4A50-964B-EFB8B2E670B7}" type="pres">
      <dgm:prSet presAssocID="{FAAEA91B-10A2-4D38-A166-2E47B32E1A4C}" presName="compNode" presStyleCnt="0"/>
      <dgm:spPr/>
    </dgm:pt>
    <dgm:pt modelId="{7E114BD0-90FB-4A93-8C57-0BC56E2761DF}" type="pres">
      <dgm:prSet presAssocID="{FAAEA91B-10A2-4D38-A166-2E47B32E1A4C}" presName="iconBgRect" presStyleLbl="bgShp" presStyleIdx="6" presStyleCnt="7"/>
      <dgm:spPr/>
    </dgm:pt>
    <dgm:pt modelId="{6A764E7C-E686-45F3-9B05-0750AB18F775}" type="pres">
      <dgm:prSet presAssocID="{FAAEA91B-10A2-4D38-A166-2E47B32E1A4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Robot"/>
        </a:ext>
      </dgm:extLst>
    </dgm:pt>
    <dgm:pt modelId="{98F8236E-D375-428D-AE3C-0DC70997F500}" type="pres">
      <dgm:prSet presAssocID="{FAAEA91B-10A2-4D38-A166-2E47B32E1A4C}" presName="spaceRect" presStyleCnt="0"/>
      <dgm:spPr/>
    </dgm:pt>
    <dgm:pt modelId="{8DEA9B03-C1A5-4DE5-96E0-004E1BE57E24}" type="pres">
      <dgm:prSet presAssocID="{FAAEA91B-10A2-4D38-A166-2E47B32E1A4C}" presName="textRect" presStyleLbl="revTx" presStyleIdx="6" presStyleCnt="7">
        <dgm:presLayoutVars>
          <dgm:chMax val="1"/>
          <dgm:chPref val="1"/>
        </dgm:presLayoutVars>
      </dgm:prSet>
      <dgm:spPr/>
    </dgm:pt>
  </dgm:ptLst>
  <dgm:cxnLst>
    <dgm:cxn modelId="{3647A710-6687-5C4D-AF30-4D5D55511566}" type="presOf" srcId="{0ADB7186-2CBE-4E2F-99D5-9ABFDFA174A8}" destId="{44E7B039-ED71-45C7-9DEC-8F2DA2696421}" srcOrd="0" destOrd="0" presId="urn:microsoft.com/office/officeart/2018/2/layout/IconCircleList"/>
    <dgm:cxn modelId="{34F83B3C-A872-874D-8984-DAF342DC46FB}" type="presOf" srcId="{BA0B3234-05B5-40FD-A450-C4E753BF77EC}" destId="{949B0146-AA55-473B-BFCA-3C4B8762C002}" srcOrd="0" destOrd="0" presId="urn:microsoft.com/office/officeart/2018/2/layout/IconCircleList"/>
    <dgm:cxn modelId="{1852ED45-05ED-A642-9064-B0FBF58CB0FB}" type="presOf" srcId="{627930D9-DE91-47D5-8FEF-1541EB73B807}" destId="{F5233782-F2D8-4BFD-8B33-CE4B866A7A08}" srcOrd="0" destOrd="0" presId="urn:microsoft.com/office/officeart/2018/2/layout/IconCircleList"/>
    <dgm:cxn modelId="{58375246-347D-410F-8ED8-B907C21E044F}" srcId="{8C4E2529-E4C3-40E4-A9B6-09957373A450}" destId="{1AE24672-905D-4BFA-AD76-0C81BA844491}" srcOrd="3" destOrd="0" parTransId="{8CEFC983-6794-4572-884A-9F422D8F2A99}" sibTransId="{07C6D39C-CD7A-4010-ACF1-3A4FFA685AAC}"/>
    <dgm:cxn modelId="{F26F7850-272A-4B4D-BF9D-0023153C214D}" srcId="{8C4E2529-E4C3-40E4-A9B6-09957373A450}" destId="{4C72FACC-6A07-4D99-8ACC-35CEFFF5802F}" srcOrd="0" destOrd="0" parTransId="{A48EDC6F-A584-435B-948C-24A1C9AD82B5}" sibTransId="{1331FFC8-6DD0-4C04-AF16-FAE70DD5DF0E}"/>
    <dgm:cxn modelId="{C52C7A6D-BCB7-4627-9023-E3684327110A}" srcId="{8C4E2529-E4C3-40E4-A9B6-09957373A450}" destId="{BA0B3234-05B5-40FD-A450-C4E753BF77EC}" srcOrd="5" destOrd="0" parTransId="{EF2B591B-5ABF-4DB8-B021-A0816D6337D6}" sibTransId="{5ADAAAAF-2A64-44F9-9861-C90D8D0C95F5}"/>
    <dgm:cxn modelId="{360DD981-6C48-704D-9092-DE37CD37DA03}" type="presOf" srcId="{5ADAAAAF-2A64-44F9-9861-C90D8D0C95F5}" destId="{B1C7AEA4-2A69-4CAC-8E45-906EB9900797}" srcOrd="0" destOrd="0" presId="urn:microsoft.com/office/officeart/2018/2/layout/IconCircleList"/>
    <dgm:cxn modelId="{E1EE5192-F5C4-014B-98D2-92DBA6B81306}" type="presOf" srcId="{1E7D39AE-0E7E-4E25-A5AD-1279BCD73599}" destId="{609F673A-D6F9-4C0F-A28C-D38F65E7EE7A}" srcOrd="0" destOrd="0" presId="urn:microsoft.com/office/officeart/2018/2/layout/IconCircleList"/>
    <dgm:cxn modelId="{A1139399-0D7C-3841-88FE-F0BDF1510EE6}" type="presOf" srcId="{63721AF0-65F6-48BF-A7A3-9246A741DFB4}" destId="{4755C1D9-069D-4054-8F3E-536D2CE03229}" srcOrd="0" destOrd="0" presId="urn:microsoft.com/office/officeart/2018/2/layout/IconCircleList"/>
    <dgm:cxn modelId="{61EA1AA7-868E-4A58-8B73-36CCB9ED0BED}" srcId="{8C4E2529-E4C3-40E4-A9B6-09957373A450}" destId="{D9CC00F3-B301-4E5E-B7E1-C503ABCEA1C4}" srcOrd="1" destOrd="0" parTransId="{5E35B36E-F665-4077-9177-D49FFFA12BB7}" sibTransId="{63721AF0-65F6-48BF-A7A3-9246A741DFB4}"/>
    <dgm:cxn modelId="{7CA0BEB8-2CF6-4A22-A6F5-B0F2046FBA52}" srcId="{8C4E2529-E4C3-40E4-A9B6-09957373A450}" destId="{FAAEA91B-10A2-4D38-A166-2E47B32E1A4C}" srcOrd="6" destOrd="0" parTransId="{4769EFAE-0843-4EC4-8574-16F19C333695}" sibTransId="{0A419A23-9CA9-4A97-9AAF-EDD4195C6A82}"/>
    <dgm:cxn modelId="{D05434C2-20C5-4334-9F15-C974C5856259}" srcId="{8C4E2529-E4C3-40E4-A9B6-09957373A450}" destId="{0ADB7186-2CBE-4E2F-99D5-9ABFDFA174A8}" srcOrd="4" destOrd="0" parTransId="{80FD0CDE-0D50-4D50-8559-A5309E593569}" sibTransId="{142D9B26-1BCC-4AC6-B912-393644D458B8}"/>
    <dgm:cxn modelId="{305E80C2-C2BC-5444-8BBD-16FA8A211BD0}" type="presOf" srcId="{8C4E2529-E4C3-40E4-A9B6-09957373A450}" destId="{CFF57BCF-F6F1-4E60-BE97-47F765416CA1}" srcOrd="0" destOrd="0" presId="urn:microsoft.com/office/officeart/2018/2/layout/IconCircleList"/>
    <dgm:cxn modelId="{DEE416C4-B0A9-3843-8F09-186035A44078}" type="presOf" srcId="{FAAEA91B-10A2-4D38-A166-2E47B32E1A4C}" destId="{8DEA9B03-C1A5-4DE5-96E0-004E1BE57E24}" srcOrd="0" destOrd="0" presId="urn:microsoft.com/office/officeart/2018/2/layout/IconCircleList"/>
    <dgm:cxn modelId="{C257DAC6-07F7-9B4B-958E-EC0CEFF84DED}" type="presOf" srcId="{D9CC00F3-B301-4E5E-B7E1-C503ABCEA1C4}" destId="{FC17FDB7-D399-4D66-9ABC-B2DC95066AF3}" srcOrd="0" destOrd="0" presId="urn:microsoft.com/office/officeart/2018/2/layout/IconCircleList"/>
    <dgm:cxn modelId="{7BE610CC-19C5-0345-A8A0-71BF592B804A}" type="presOf" srcId="{1331FFC8-6DD0-4C04-AF16-FAE70DD5DF0E}" destId="{0EEEAA55-6ACD-4FF1-84EA-98C03DD85456}" srcOrd="0" destOrd="0" presId="urn:microsoft.com/office/officeart/2018/2/layout/IconCircleList"/>
    <dgm:cxn modelId="{9083DBD8-63A6-3545-A002-43B742B27EA0}" type="presOf" srcId="{1AE24672-905D-4BFA-AD76-0C81BA844491}" destId="{F8743A33-709D-40D2-93B0-921AE30A0B5E}" srcOrd="0" destOrd="0" presId="urn:microsoft.com/office/officeart/2018/2/layout/IconCircleList"/>
    <dgm:cxn modelId="{E2BF9CE8-DBB2-4920-BD68-2CAEAFDACA47}" srcId="{8C4E2529-E4C3-40E4-A9B6-09957373A450}" destId="{1E7D39AE-0E7E-4E25-A5AD-1279BCD73599}" srcOrd="2" destOrd="0" parTransId="{52983CAA-C0EF-4862-8D29-DB0E256E2BA2}" sibTransId="{627930D9-DE91-47D5-8FEF-1541EB73B807}"/>
    <dgm:cxn modelId="{0585D0E8-7CCE-7741-87BB-687ADBA9C2CD}" type="presOf" srcId="{142D9B26-1BCC-4AC6-B912-393644D458B8}" destId="{3FF187CA-731D-4E6B-BAC3-3546E9BADC0A}" srcOrd="0" destOrd="0" presId="urn:microsoft.com/office/officeart/2018/2/layout/IconCircleList"/>
    <dgm:cxn modelId="{4B84E0EE-A53C-5542-9BA9-24FE84EAF66D}" type="presOf" srcId="{07C6D39C-CD7A-4010-ACF1-3A4FFA685AAC}" destId="{DD673AA4-D574-4AA6-BFA7-85C0D85E7CAA}" srcOrd="0" destOrd="0" presId="urn:microsoft.com/office/officeart/2018/2/layout/IconCircleList"/>
    <dgm:cxn modelId="{CAC053F8-FB7B-FE43-8234-8ADF16B76AE6}" type="presOf" srcId="{4C72FACC-6A07-4D99-8ACC-35CEFFF5802F}" destId="{9D4EA59F-30C3-46E3-AF75-6C58F3E761CA}" srcOrd="0" destOrd="0" presId="urn:microsoft.com/office/officeart/2018/2/layout/IconCircleList"/>
    <dgm:cxn modelId="{C32ADC34-32C7-224D-BF85-559F148BB2E9}" type="presParOf" srcId="{CFF57BCF-F6F1-4E60-BE97-47F765416CA1}" destId="{77D9A395-02C9-454E-A89B-F0DF9E153651}" srcOrd="0" destOrd="0" presId="urn:microsoft.com/office/officeart/2018/2/layout/IconCircleList"/>
    <dgm:cxn modelId="{0AC1370A-6456-CB4A-9EBD-477EE6793D59}" type="presParOf" srcId="{77D9A395-02C9-454E-A89B-F0DF9E153651}" destId="{0949026E-CABD-4258-8E91-C07E82A6858D}" srcOrd="0" destOrd="0" presId="urn:microsoft.com/office/officeart/2018/2/layout/IconCircleList"/>
    <dgm:cxn modelId="{10D33978-FE44-FE46-926B-5707D32B6D0B}" type="presParOf" srcId="{0949026E-CABD-4258-8E91-C07E82A6858D}" destId="{39BCF9F5-2EEA-40E9-BD0A-B359509F3A0E}" srcOrd="0" destOrd="0" presId="urn:microsoft.com/office/officeart/2018/2/layout/IconCircleList"/>
    <dgm:cxn modelId="{43E8FA9F-1D9B-2E4C-831E-A8638F26ABAF}" type="presParOf" srcId="{0949026E-CABD-4258-8E91-C07E82A6858D}" destId="{B78ACF58-36EF-4D83-87A9-72AF8EC4D810}" srcOrd="1" destOrd="0" presId="urn:microsoft.com/office/officeart/2018/2/layout/IconCircleList"/>
    <dgm:cxn modelId="{7C965B26-887F-854F-A9F5-926564F097E7}" type="presParOf" srcId="{0949026E-CABD-4258-8E91-C07E82A6858D}" destId="{42F4C362-E07F-453E-A985-85874306BD33}" srcOrd="2" destOrd="0" presId="urn:microsoft.com/office/officeart/2018/2/layout/IconCircleList"/>
    <dgm:cxn modelId="{5DB2DE5C-5B18-BE44-A319-A12349D574EB}" type="presParOf" srcId="{0949026E-CABD-4258-8E91-C07E82A6858D}" destId="{9D4EA59F-30C3-46E3-AF75-6C58F3E761CA}" srcOrd="3" destOrd="0" presId="urn:microsoft.com/office/officeart/2018/2/layout/IconCircleList"/>
    <dgm:cxn modelId="{88DD0CD3-172C-C34B-AF77-C3CAC281CA39}" type="presParOf" srcId="{77D9A395-02C9-454E-A89B-F0DF9E153651}" destId="{0EEEAA55-6ACD-4FF1-84EA-98C03DD85456}" srcOrd="1" destOrd="0" presId="urn:microsoft.com/office/officeart/2018/2/layout/IconCircleList"/>
    <dgm:cxn modelId="{3E9996C2-5499-944A-88BC-D13E772B65D5}" type="presParOf" srcId="{77D9A395-02C9-454E-A89B-F0DF9E153651}" destId="{8925457A-F21E-4FD3-9196-9D4D54653845}" srcOrd="2" destOrd="0" presId="urn:microsoft.com/office/officeart/2018/2/layout/IconCircleList"/>
    <dgm:cxn modelId="{1C309BFE-697C-B847-9B48-51B7D96176AB}" type="presParOf" srcId="{8925457A-F21E-4FD3-9196-9D4D54653845}" destId="{BF772C49-7A5A-4929-B261-E2757D19D485}" srcOrd="0" destOrd="0" presId="urn:microsoft.com/office/officeart/2018/2/layout/IconCircleList"/>
    <dgm:cxn modelId="{8318706B-EB6B-8E43-A5DE-633FBF188AB8}" type="presParOf" srcId="{8925457A-F21E-4FD3-9196-9D4D54653845}" destId="{012C1B62-CF69-4FDF-B1C0-C4F47BF756E0}" srcOrd="1" destOrd="0" presId="urn:microsoft.com/office/officeart/2018/2/layout/IconCircleList"/>
    <dgm:cxn modelId="{4EB32E97-9F1C-8444-BC22-0E067157BB0D}" type="presParOf" srcId="{8925457A-F21E-4FD3-9196-9D4D54653845}" destId="{8E473932-77C4-4ABD-BF25-B7613B7648F9}" srcOrd="2" destOrd="0" presId="urn:microsoft.com/office/officeart/2018/2/layout/IconCircleList"/>
    <dgm:cxn modelId="{0364CBB7-E0DE-7645-8F61-348AB741FD68}" type="presParOf" srcId="{8925457A-F21E-4FD3-9196-9D4D54653845}" destId="{FC17FDB7-D399-4D66-9ABC-B2DC95066AF3}" srcOrd="3" destOrd="0" presId="urn:microsoft.com/office/officeart/2018/2/layout/IconCircleList"/>
    <dgm:cxn modelId="{E6A7BB31-B797-B74B-8D1E-D09BF04AED5A}" type="presParOf" srcId="{77D9A395-02C9-454E-A89B-F0DF9E153651}" destId="{4755C1D9-069D-4054-8F3E-536D2CE03229}" srcOrd="3" destOrd="0" presId="urn:microsoft.com/office/officeart/2018/2/layout/IconCircleList"/>
    <dgm:cxn modelId="{144694D1-C9E5-F84C-BD10-52B3983F5555}" type="presParOf" srcId="{77D9A395-02C9-454E-A89B-F0DF9E153651}" destId="{6518C84B-DCAA-4146-88E3-02D18D9EA2AB}" srcOrd="4" destOrd="0" presId="urn:microsoft.com/office/officeart/2018/2/layout/IconCircleList"/>
    <dgm:cxn modelId="{F0A74E8E-9119-D242-B08D-518B9F506912}" type="presParOf" srcId="{6518C84B-DCAA-4146-88E3-02D18D9EA2AB}" destId="{F38AD679-EA07-4C17-BA84-F56DB220B8B5}" srcOrd="0" destOrd="0" presId="urn:microsoft.com/office/officeart/2018/2/layout/IconCircleList"/>
    <dgm:cxn modelId="{0AD566D4-B576-3648-B789-9A0EBC9B7FDD}" type="presParOf" srcId="{6518C84B-DCAA-4146-88E3-02D18D9EA2AB}" destId="{FB139FA6-31C7-4062-960B-213F0B5A8D68}" srcOrd="1" destOrd="0" presId="urn:microsoft.com/office/officeart/2018/2/layout/IconCircleList"/>
    <dgm:cxn modelId="{735785EF-D5A9-134B-BA0B-3BF7EBE3AFDF}" type="presParOf" srcId="{6518C84B-DCAA-4146-88E3-02D18D9EA2AB}" destId="{71AB17DA-1A24-442A-BED5-27656E451281}" srcOrd="2" destOrd="0" presId="urn:microsoft.com/office/officeart/2018/2/layout/IconCircleList"/>
    <dgm:cxn modelId="{D86B26BE-FABB-6044-93A6-B1A1C2620AA1}" type="presParOf" srcId="{6518C84B-DCAA-4146-88E3-02D18D9EA2AB}" destId="{609F673A-D6F9-4C0F-A28C-D38F65E7EE7A}" srcOrd="3" destOrd="0" presId="urn:microsoft.com/office/officeart/2018/2/layout/IconCircleList"/>
    <dgm:cxn modelId="{8F1BFFED-BACA-9C4E-9AB2-12C997628805}" type="presParOf" srcId="{77D9A395-02C9-454E-A89B-F0DF9E153651}" destId="{F5233782-F2D8-4BFD-8B33-CE4B866A7A08}" srcOrd="5" destOrd="0" presId="urn:microsoft.com/office/officeart/2018/2/layout/IconCircleList"/>
    <dgm:cxn modelId="{177162BD-7B34-BE47-863D-A6F29990B902}" type="presParOf" srcId="{77D9A395-02C9-454E-A89B-F0DF9E153651}" destId="{AE521EC5-9F54-4999-A440-A33631B36ADD}" srcOrd="6" destOrd="0" presId="urn:microsoft.com/office/officeart/2018/2/layout/IconCircleList"/>
    <dgm:cxn modelId="{A3C4F11D-1FFF-194D-8A16-2893AB1F8346}" type="presParOf" srcId="{AE521EC5-9F54-4999-A440-A33631B36ADD}" destId="{8C4BE1CF-B232-42BA-B276-72B92AD2ADDB}" srcOrd="0" destOrd="0" presId="urn:microsoft.com/office/officeart/2018/2/layout/IconCircleList"/>
    <dgm:cxn modelId="{9E5AF295-FC7A-AC47-A577-E869E457D971}" type="presParOf" srcId="{AE521EC5-9F54-4999-A440-A33631B36ADD}" destId="{3C9F3774-1547-42F4-84E7-8D55E2F93D9A}" srcOrd="1" destOrd="0" presId="urn:microsoft.com/office/officeart/2018/2/layout/IconCircleList"/>
    <dgm:cxn modelId="{EFF91695-1507-6142-99DB-B02F1D073094}" type="presParOf" srcId="{AE521EC5-9F54-4999-A440-A33631B36ADD}" destId="{51F807D8-2C07-4A8E-AF9D-09E0AC11A25B}" srcOrd="2" destOrd="0" presId="urn:microsoft.com/office/officeart/2018/2/layout/IconCircleList"/>
    <dgm:cxn modelId="{CD04651B-F8C7-9A46-B2AB-CE0F52C87F8B}" type="presParOf" srcId="{AE521EC5-9F54-4999-A440-A33631B36ADD}" destId="{F8743A33-709D-40D2-93B0-921AE30A0B5E}" srcOrd="3" destOrd="0" presId="urn:microsoft.com/office/officeart/2018/2/layout/IconCircleList"/>
    <dgm:cxn modelId="{CD7E49F8-E0F0-9349-846B-AC954F970138}" type="presParOf" srcId="{77D9A395-02C9-454E-A89B-F0DF9E153651}" destId="{DD673AA4-D574-4AA6-BFA7-85C0D85E7CAA}" srcOrd="7" destOrd="0" presId="urn:microsoft.com/office/officeart/2018/2/layout/IconCircleList"/>
    <dgm:cxn modelId="{23E9E6C6-D7BE-BC45-A5F4-E6A14ECE72F5}" type="presParOf" srcId="{77D9A395-02C9-454E-A89B-F0DF9E153651}" destId="{A7E379F8-DF92-4A81-91EF-A9B32F6F0164}" srcOrd="8" destOrd="0" presId="urn:microsoft.com/office/officeart/2018/2/layout/IconCircleList"/>
    <dgm:cxn modelId="{4AD5A7F3-6B29-A348-90C2-524B9038027B}" type="presParOf" srcId="{A7E379F8-DF92-4A81-91EF-A9B32F6F0164}" destId="{55B985A1-8A96-4E38-A82A-C76A5213601F}" srcOrd="0" destOrd="0" presId="urn:microsoft.com/office/officeart/2018/2/layout/IconCircleList"/>
    <dgm:cxn modelId="{89F0EC87-732A-FD47-8585-ED5E46D03320}" type="presParOf" srcId="{A7E379F8-DF92-4A81-91EF-A9B32F6F0164}" destId="{44FD8D68-BCD4-4E00-989A-846F15BE5BFF}" srcOrd="1" destOrd="0" presId="urn:microsoft.com/office/officeart/2018/2/layout/IconCircleList"/>
    <dgm:cxn modelId="{9C7DAD67-B984-CD40-B1AC-77A12ADC6390}" type="presParOf" srcId="{A7E379F8-DF92-4A81-91EF-A9B32F6F0164}" destId="{A82E2611-1374-42AD-80CE-5797064DCD20}" srcOrd="2" destOrd="0" presId="urn:microsoft.com/office/officeart/2018/2/layout/IconCircleList"/>
    <dgm:cxn modelId="{56CC1BDB-0032-3345-A423-093C3DC51F5D}" type="presParOf" srcId="{A7E379F8-DF92-4A81-91EF-A9B32F6F0164}" destId="{44E7B039-ED71-45C7-9DEC-8F2DA2696421}" srcOrd="3" destOrd="0" presId="urn:microsoft.com/office/officeart/2018/2/layout/IconCircleList"/>
    <dgm:cxn modelId="{C74470A5-572D-5640-B782-9C85DB4CFD36}" type="presParOf" srcId="{77D9A395-02C9-454E-A89B-F0DF9E153651}" destId="{3FF187CA-731D-4E6B-BAC3-3546E9BADC0A}" srcOrd="9" destOrd="0" presId="urn:microsoft.com/office/officeart/2018/2/layout/IconCircleList"/>
    <dgm:cxn modelId="{6A0287A1-5648-F14B-A3E6-0C5614CE8F26}" type="presParOf" srcId="{77D9A395-02C9-454E-A89B-F0DF9E153651}" destId="{D212450B-ACDD-4E31-B32A-252DE11A4548}" srcOrd="10" destOrd="0" presId="urn:microsoft.com/office/officeart/2018/2/layout/IconCircleList"/>
    <dgm:cxn modelId="{065BE1B8-F057-6C40-8DF0-BBB038DB5196}" type="presParOf" srcId="{D212450B-ACDD-4E31-B32A-252DE11A4548}" destId="{7B85EFD9-BE4E-4783-B2CA-9D8C3D8B2D7E}" srcOrd="0" destOrd="0" presId="urn:microsoft.com/office/officeart/2018/2/layout/IconCircleList"/>
    <dgm:cxn modelId="{574AC52D-2CF7-8848-9276-D868027D8934}" type="presParOf" srcId="{D212450B-ACDD-4E31-B32A-252DE11A4548}" destId="{9DA06666-753A-4404-A221-BE693A0EEE43}" srcOrd="1" destOrd="0" presId="urn:microsoft.com/office/officeart/2018/2/layout/IconCircleList"/>
    <dgm:cxn modelId="{3339EB30-0720-954D-8971-9739DA5A81BD}" type="presParOf" srcId="{D212450B-ACDD-4E31-B32A-252DE11A4548}" destId="{A635549F-BF00-498F-B640-1CF9C151D2B4}" srcOrd="2" destOrd="0" presId="urn:microsoft.com/office/officeart/2018/2/layout/IconCircleList"/>
    <dgm:cxn modelId="{EE0C58EC-96B0-6541-A2E3-4FF53E20A4C9}" type="presParOf" srcId="{D212450B-ACDD-4E31-B32A-252DE11A4548}" destId="{949B0146-AA55-473B-BFCA-3C4B8762C002}" srcOrd="3" destOrd="0" presId="urn:microsoft.com/office/officeart/2018/2/layout/IconCircleList"/>
    <dgm:cxn modelId="{D0132D16-8BCD-2B44-AD28-FB2346D22CBA}" type="presParOf" srcId="{77D9A395-02C9-454E-A89B-F0DF9E153651}" destId="{B1C7AEA4-2A69-4CAC-8E45-906EB9900797}" srcOrd="11" destOrd="0" presId="urn:microsoft.com/office/officeart/2018/2/layout/IconCircleList"/>
    <dgm:cxn modelId="{83FA831D-691C-6848-91D0-A9FC46D10B8B}" type="presParOf" srcId="{77D9A395-02C9-454E-A89B-F0DF9E153651}" destId="{DAA00E24-F70E-4A50-964B-EFB8B2E670B7}" srcOrd="12" destOrd="0" presId="urn:microsoft.com/office/officeart/2018/2/layout/IconCircleList"/>
    <dgm:cxn modelId="{FCE0E549-4AD7-9541-87AC-97D791F99712}" type="presParOf" srcId="{DAA00E24-F70E-4A50-964B-EFB8B2E670B7}" destId="{7E114BD0-90FB-4A93-8C57-0BC56E2761DF}" srcOrd="0" destOrd="0" presId="urn:microsoft.com/office/officeart/2018/2/layout/IconCircleList"/>
    <dgm:cxn modelId="{5315DCF4-307C-104D-BAD1-7AE5D9EEF3F8}" type="presParOf" srcId="{DAA00E24-F70E-4A50-964B-EFB8B2E670B7}" destId="{6A764E7C-E686-45F3-9B05-0750AB18F775}" srcOrd="1" destOrd="0" presId="urn:microsoft.com/office/officeart/2018/2/layout/IconCircleList"/>
    <dgm:cxn modelId="{4857ED3A-0B0A-454A-98A6-8FABFFC9E318}" type="presParOf" srcId="{DAA00E24-F70E-4A50-964B-EFB8B2E670B7}" destId="{98F8236E-D375-428D-AE3C-0DC70997F500}" srcOrd="2" destOrd="0" presId="urn:microsoft.com/office/officeart/2018/2/layout/IconCircleList"/>
    <dgm:cxn modelId="{F29B922A-6AEF-E24C-99B0-4EC59B5C90DB}" type="presParOf" srcId="{DAA00E24-F70E-4A50-964B-EFB8B2E670B7}" destId="{8DEA9B03-C1A5-4DE5-96E0-004E1BE57E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19E883-EB00-4B91-832D-E07EE451254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5C218A2-4DB7-41CE-AF98-77524C07E3D5}">
      <dgm:prSet custT="1"/>
      <dgm:spPr/>
      <dgm:t>
        <a:bodyPr/>
        <a:lstStyle/>
        <a:p>
          <a:r>
            <a:rPr lang="en-US" sz="1400" dirty="0"/>
            <a:t>Each person shall learn the location of the extinguishers in his/her workplace</a:t>
          </a:r>
        </a:p>
      </dgm:t>
    </dgm:pt>
    <dgm:pt modelId="{A22D1C37-6B0B-47A9-951B-4CDBBF89D191}" type="parTrans" cxnId="{F1AC46AB-1100-44CA-94DA-628083D554D0}">
      <dgm:prSet/>
      <dgm:spPr/>
      <dgm:t>
        <a:bodyPr/>
        <a:lstStyle/>
        <a:p>
          <a:endParaRPr lang="en-US" sz="1400"/>
        </a:p>
      </dgm:t>
    </dgm:pt>
    <dgm:pt modelId="{FDB2AC2E-D893-414D-A6CC-04D38260508E}" type="sibTrans" cxnId="{F1AC46AB-1100-44CA-94DA-628083D554D0}">
      <dgm:prSet/>
      <dgm:spPr/>
      <dgm:t>
        <a:bodyPr/>
        <a:lstStyle/>
        <a:p>
          <a:endParaRPr lang="en-US" sz="1400"/>
        </a:p>
      </dgm:t>
    </dgm:pt>
    <dgm:pt modelId="{ACAE56EE-12B5-4838-8B93-7CE94F3D1A7F}">
      <dgm:prSet custT="1"/>
      <dgm:spPr/>
      <dgm:t>
        <a:bodyPr/>
        <a:lstStyle/>
        <a:p>
          <a:r>
            <a:rPr lang="en-US" sz="1400" dirty="0"/>
            <a:t>Any time the fire extinguisher is used, it must be reported to the HR Manger or the safety officer.</a:t>
          </a:r>
        </a:p>
      </dgm:t>
    </dgm:pt>
    <dgm:pt modelId="{FD2A8E74-2C28-4B5C-B20B-5014D68B1708}" type="parTrans" cxnId="{D8926A29-A068-4C17-89D6-BB9E2109F9FA}">
      <dgm:prSet/>
      <dgm:spPr/>
      <dgm:t>
        <a:bodyPr/>
        <a:lstStyle/>
        <a:p>
          <a:endParaRPr lang="en-US" sz="1400"/>
        </a:p>
      </dgm:t>
    </dgm:pt>
    <dgm:pt modelId="{36D6A275-FEA0-496F-B3A0-55D285C7FF9F}" type="sibTrans" cxnId="{D8926A29-A068-4C17-89D6-BB9E2109F9FA}">
      <dgm:prSet/>
      <dgm:spPr/>
      <dgm:t>
        <a:bodyPr/>
        <a:lstStyle/>
        <a:p>
          <a:endParaRPr lang="en-US" sz="1400"/>
        </a:p>
      </dgm:t>
    </dgm:pt>
    <dgm:pt modelId="{D363272C-1328-49B0-B8A1-63E40C655B05}">
      <dgm:prSet custT="1"/>
      <dgm:spPr/>
      <dgm:t>
        <a:bodyPr/>
        <a:lstStyle/>
        <a:p>
          <a:r>
            <a:rPr lang="en-US" sz="1400" dirty="0"/>
            <a:t>No smoking will be permitted within the office environment or while on duty.</a:t>
          </a:r>
        </a:p>
      </dgm:t>
    </dgm:pt>
    <dgm:pt modelId="{6285DDEB-3166-48C2-A81F-3A7B7C17CF55}" type="parTrans" cxnId="{BE7EB347-D8F5-44BD-A47B-EE3F7F754B68}">
      <dgm:prSet/>
      <dgm:spPr/>
      <dgm:t>
        <a:bodyPr/>
        <a:lstStyle/>
        <a:p>
          <a:endParaRPr lang="en-US" sz="1400"/>
        </a:p>
      </dgm:t>
    </dgm:pt>
    <dgm:pt modelId="{918EBD7A-B911-4C56-81A0-9371FDBEBF96}" type="sibTrans" cxnId="{BE7EB347-D8F5-44BD-A47B-EE3F7F754B68}">
      <dgm:prSet/>
      <dgm:spPr/>
      <dgm:t>
        <a:bodyPr/>
        <a:lstStyle/>
        <a:p>
          <a:endParaRPr lang="en-US" sz="1400"/>
        </a:p>
      </dgm:t>
    </dgm:pt>
    <dgm:pt modelId="{DE9D240E-1387-4D57-A82B-AB69A6A205F9}">
      <dgm:prSet custT="1"/>
      <dgm:spPr/>
      <dgm:t>
        <a:bodyPr/>
        <a:lstStyle/>
        <a:p>
          <a:r>
            <a:rPr lang="en-US" sz="1400"/>
            <a:t>Report immediately any conditions that are likely to cause a fire.</a:t>
          </a:r>
        </a:p>
      </dgm:t>
    </dgm:pt>
    <dgm:pt modelId="{2C95E26D-7076-4D57-8DF0-3F4848D8476C}" type="parTrans" cxnId="{35765957-1D1D-4800-96CB-73F1C9F885A4}">
      <dgm:prSet/>
      <dgm:spPr/>
      <dgm:t>
        <a:bodyPr/>
        <a:lstStyle/>
        <a:p>
          <a:endParaRPr lang="en-US" sz="1400"/>
        </a:p>
      </dgm:t>
    </dgm:pt>
    <dgm:pt modelId="{0F915D8A-DDA5-4585-953C-1959DDA6B1C4}" type="sibTrans" cxnId="{35765957-1D1D-4800-96CB-73F1C9F885A4}">
      <dgm:prSet/>
      <dgm:spPr/>
      <dgm:t>
        <a:bodyPr/>
        <a:lstStyle/>
        <a:p>
          <a:endParaRPr lang="en-US" sz="1400"/>
        </a:p>
      </dgm:t>
    </dgm:pt>
    <dgm:pt modelId="{AAF1D917-44B2-4FB9-A202-983C2B49097F}">
      <dgm:prSet custT="1"/>
      <dgm:spPr/>
      <dgm:t>
        <a:bodyPr/>
        <a:lstStyle/>
        <a:p>
          <a:r>
            <a:rPr lang="en-US" sz="1400"/>
            <a:t>The use of gasoline and other flash fuels for cleaning purposes is strictly prohibited.</a:t>
          </a:r>
        </a:p>
      </dgm:t>
    </dgm:pt>
    <dgm:pt modelId="{CB6F3134-E45A-4571-88C7-9118FD11CD41}" type="parTrans" cxnId="{628DD07D-E3D0-439D-B44C-9EE1378237D7}">
      <dgm:prSet/>
      <dgm:spPr/>
      <dgm:t>
        <a:bodyPr/>
        <a:lstStyle/>
        <a:p>
          <a:endParaRPr lang="en-US" sz="1400"/>
        </a:p>
      </dgm:t>
    </dgm:pt>
    <dgm:pt modelId="{AA11897E-A7CD-40DC-8D5C-020EBF3E4E60}" type="sibTrans" cxnId="{628DD07D-E3D0-439D-B44C-9EE1378237D7}">
      <dgm:prSet/>
      <dgm:spPr/>
      <dgm:t>
        <a:bodyPr/>
        <a:lstStyle/>
        <a:p>
          <a:endParaRPr lang="en-US" sz="1400"/>
        </a:p>
      </dgm:t>
    </dgm:pt>
    <dgm:pt modelId="{CAA4EDB3-3CA9-490B-88D4-E0F63DBC25F9}">
      <dgm:prSet custT="1"/>
      <dgm:spPr/>
      <dgm:t>
        <a:bodyPr/>
        <a:lstStyle/>
        <a:p>
          <a:r>
            <a:rPr lang="en-US" sz="1400"/>
            <a:t>Do not leave oily rags and waste on locker or on machinery as they catch fire easily.</a:t>
          </a:r>
        </a:p>
      </dgm:t>
    </dgm:pt>
    <dgm:pt modelId="{6BC866F5-DAF5-482A-B2E8-1EAFC4399D2A}" type="parTrans" cxnId="{869DC175-C429-4FE9-B536-4B91CCAD45FA}">
      <dgm:prSet/>
      <dgm:spPr/>
      <dgm:t>
        <a:bodyPr/>
        <a:lstStyle/>
        <a:p>
          <a:endParaRPr lang="en-US" sz="1400"/>
        </a:p>
      </dgm:t>
    </dgm:pt>
    <dgm:pt modelId="{DA266EAB-1668-4724-892F-75853A788A63}" type="sibTrans" cxnId="{869DC175-C429-4FE9-B536-4B91CCAD45FA}">
      <dgm:prSet/>
      <dgm:spPr/>
      <dgm:t>
        <a:bodyPr/>
        <a:lstStyle/>
        <a:p>
          <a:endParaRPr lang="en-US" sz="1400"/>
        </a:p>
      </dgm:t>
    </dgm:pt>
    <dgm:pt modelId="{9365A6E9-DBEA-4403-AAF2-BAB0AD8B21C2}">
      <dgm:prSet custT="1"/>
      <dgm:spPr/>
      <dgm:t>
        <a:bodyPr/>
        <a:lstStyle/>
        <a:p>
          <a:r>
            <a:rPr lang="en-US" sz="1400"/>
            <a:t>Always shut off the engine of vehicles before uplifting fuel or welding materials.</a:t>
          </a:r>
        </a:p>
      </dgm:t>
    </dgm:pt>
    <dgm:pt modelId="{A7E2F6A9-0849-4FA3-860A-8608150C5749}" type="parTrans" cxnId="{BB28C537-2E72-45D0-8C3C-F8B849B01345}">
      <dgm:prSet/>
      <dgm:spPr/>
      <dgm:t>
        <a:bodyPr/>
        <a:lstStyle/>
        <a:p>
          <a:endParaRPr lang="en-US" sz="1400"/>
        </a:p>
      </dgm:t>
    </dgm:pt>
    <dgm:pt modelId="{D08F7B19-EC80-4CB2-BFE4-ABCC5B6B16C0}" type="sibTrans" cxnId="{BB28C537-2E72-45D0-8C3C-F8B849B01345}">
      <dgm:prSet/>
      <dgm:spPr/>
      <dgm:t>
        <a:bodyPr/>
        <a:lstStyle/>
        <a:p>
          <a:endParaRPr lang="en-US" sz="1400"/>
        </a:p>
      </dgm:t>
    </dgm:pt>
    <dgm:pt modelId="{0376EC2C-AABD-4EAD-AD37-6CC8E3478151}" type="pres">
      <dgm:prSet presAssocID="{9A19E883-EB00-4B91-832D-E07EE4512540}" presName="root" presStyleCnt="0">
        <dgm:presLayoutVars>
          <dgm:dir/>
          <dgm:resizeHandles val="exact"/>
        </dgm:presLayoutVars>
      </dgm:prSet>
      <dgm:spPr/>
    </dgm:pt>
    <dgm:pt modelId="{FBC31286-3211-4FC6-9F77-CF391673C720}" type="pres">
      <dgm:prSet presAssocID="{A5C218A2-4DB7-41CE-AF98-77524C07E3D5}" presName="compNode" presStyleCnt="0"/>
      <dgm:spPr/>
    </dgm:pt>
    <dgm:pt modelId="{84C04B85-3EB7-4E57-87B9-A2F6C1183093}" type="pres">
      <dgm:prSet presAssocID="{A5C218A2-4DB7-41CE-AF98-77524C07E3D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Extinguisher"/>
        </a:ext>
      </dgm:extLst>
    </dgm:pt>
    <dgm:pt modelId="{692714BD-FEAB-418B-975A-FA74A35D75A9}" type="pres">
      <dgm:prSet presAssocID="{A5C218A2-4DB7-41CE-AF98-77524C07E3D5}" presName="spaceRect" presStyleCnt="0"/>
      <dgm:spPr/>
    </dgm:pt>
    <dgm:pt modelId="{AC21FB9B-88CE-482A-BE6C-10A667C46EC9}" type="pres">
      <dgm:prSet presAssocID="{A5C218A2-4DB7-41CE-AF98-77524C07E3D5}" presName="textRect" presStyleLbl="revTx" presStyleIdx="0" presStyleCnt="7">
        <dgm:presLayoutVars>
          <dgm:chMax val="1"/>
          <dgm:chPref val="1"/>
        </dgm:presLayoutVars>
      </dgm:prSet>
      <dgm:spPr/>
    </dgm:pt>
    <dgm:pt modelId="{BB9873A6-23D0-47E9-82B8-842981688048}" type="pres">
      <dgm:prSet presAssocID="{FDB2AC2E-D893-414D-A6CC-04D38260508E}" presName="sibTrans" presStyleCnt="0"/>
      <dgm:spPr/>
    </dgm:pt>
    <dgm:pt modelId="{E22B64F0-CC05-4DF1-B527-3400C1A482A7}" type="pres">
      <dgm:prSet presAssocID="{ACAE56EE-12B5-4838-8B93-7CE94F3D1A7F}" presName="compNode" presStyleCnt="0"/>
      <dgm:spPr/>
    </dgm:pt>
    <dgm:pt modelId="{F1D3E068-CE65-4DE4-A2B5-D1B305E6230E}" type="pres">
      <dgm:prSet presAssocID="{ACAE56EE-12B5-4838-8B93-7CE94F3D1A7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fighter"/>
        </a:ext>
      </dgm:extLst>
    </dgm:pt>
    <dgm:pt modelId="{D7CDF7CF-4618-4E6F-9AD0-6E57D5E8A3F8}" type="pres">
      <dgm:prSet presAssocID="{ACAE56EE-12B5-4838-8B93-7CE94F3D1A7F}" presName="spaceRect" presStyleCnt="0"/>
      <dgm:spPr/>
    </dgm:pt>
    <dgm:pt modelId="{F5060370-9DF4-4F7F-B03E-F38AFB896E5C}" type="pres">
      <dgm:prSet presAssocID="{ACAE56EE-12B5-4838-8B93-7CE94F3D1A7F}" presName="textRect" presStyleLbl="revTx" presStyleIdx="1" presStyleCnt="7">
        <dgm:presLayoutVars>
          <dgm:chMax val="1"/>
          <dgm:chPref val="1"/>
        </dgm:presLayoutVars>
      </dgm:prSet>
      <dgm:spPr/>
    </dgm:pt>
    <dgm:pt modelId="{6C927B4E-6FBF-4670-9767-F43265281169}" type="pres">
      <dgm:prSet presAssocID="{36D6A275-FEA0-496F-B3A0-55D285C7FF9F}" presName="sibTrans" presStyleCnt="0"/>
      <dgm:spPr/>
    </dgm:pt>
    <dgm:pt modelId="{8A2E834B-E2C1-4CC6-80BC-A9D92E21D503}" type="pres">
      <dgm:prSet presAssocID="{D363272C-1328-49B0-B8A1-63E40C655B05}" presName="compNode" presStyleCnt="0"/>
      <dgm:spPr/>
    </dgm:pt>
    <dgm:pt modelId="{0057EB8A-6E90-45F6-971F-629EFB39B320}" type="pres">
      <dgm:prSet presAssocID="{D363272C-1328-49B0-B8A1-63E40C655B0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bidden"/>
        </a:ext>
      </dgm:extLst>
    </dgm:pt>
    <dgm:pt modelId="{C672AE4C-4C1C-4F14-B0E2-F8BD08DF1393}" type="pres">
      <dgm:prSet presAssocID="{D363272C-1328-49B0-B8A1-63E40C655B05}" presName="spaceRect" presStyleCnt="0"/>
      <dgm:spPr/>
    </dgm:pt>
    <dgm:pt modelId="{734C171C-4FAB-450F-A336-8453E39C87EE}" type="pres">
      <dgm:prSet presAssocID="{D363272C-1328-49B0-B8A1-63E40C655B05}" presName="textRect" presStyleLbl="revTx" presStyleIdx="2" presStyleCnt="7">
        <dgm:presLayoutVars>
          <dgm:chMax val="1"/>
          <dgm:chPref val="1"/>
        </dgm:presLayoutVars>
      </dgm:prSet>
      <dgm:spPr/>
    </dgm:pt>
    <dgm:pt modelId="{A0A0E0DE-4DD8-4710-BCB1-350527BD0477}" type="pres">
      <dgm:prSet presAssocID="{918EBD7A-B911-4C56-81A0-9371FDBEBF96}" presName="sibTrans" presStyleCnt="0"/>
      <dgm:spPr/>
    </dgm:pt>
    <dgm:pt modelId="{13F56A8C-3955-439E-A801-693FC98E3600}" type="pres">
      <dgm:prSet presAssocID="{DE9D240E-1387-4D57-A82B-AB69A6A205F9}" presName="compNode" presStyleCnt="0"/>
      <dgm:spPr/>
    </dgm:pt>
    <dgm:pt modelId="{C519D591-E6DD-4A2A-83C8-8CBEB91C14D7}" type="pres">
      <dgm:prSet presAssocID="{DE9D240E-1387-4D57-A82B-AB69A6A205F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1543F12E-43E0-49EF-BF5B-B5DB00034131}" type="pres">
      <dgm:prSet presAssocID="{DE9D240E-1387-4D57-A82B-AB69A6A205F9}" presName="spaceRect" presStyleCnt="0"/>
      <dgm:spPr/>
    </dgm:pt>
    <dgm:pt modelId="{7D1D3A9E-EE35-404D-B1D4-5241A95D7A26}" type="pres">
      <dgm:prSet presAssocID="{DE9D240E-1387-4D57-A82B-AB69A6A205F9}" presName="textRect" presStyleLbl="revTx" presStyleIdx="3" presStyleCnt="7">
        <dgm:presLayoutVars>
          <dgm:chMax val="1"/>
          <dgm:chPref val="1"/>
        </dgm:presLayoutVars>
      </dgm:prSet>
      <dgm:spPr/>
    </dgm:pt>
    <dgm:pt modelId="{634F23BF-216B-45EB-8AFC-836D439F19DA}" type="pres">
      <dgm:prSet presAssocID="{0F915D8A-DDA5-4585-953C-1959DDA6B1C4}" presName="sibTrans" presStyleCnt="0"/>
      <dgm:spPr/>
    </dgm:pt>
    <dgm:pt modelId="{77A1AFC3-01A5-4244-B4C3-A9EE29725EB4}" type="pres">
      <dgm:prSet presAssocID="{AAF1D917-44B2-4FB9-A202-983C2B49097F}" presName="compNode" presStyleCnt="0"/>
      <dgm:spPr/>
    </dgm:pt>
    <dgm:pt modelId="{CEC8AE62-9402-4975-9DD7-70290CF3B8D9}" type="pres">
      <dgm:prSet presAssocID="{AAF1D917-44B2-4FB9-A202-983C2B49097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p and bucket"/>
        </a:ext>
      </dgm:extLst>
    </dgm:pt>
    <dgm:pt modelId="{B2E8AE64-9896-4DC6-AD69-A491BF137798}" type="pres">
      <dgm:prSet presAssocID="{AAF1D917-44B2-4FB9-A202-983C2B49097F}" presName="spaceRect" presStyleCnt="0"/>
      <dgm:spPr/>
    </dgm:pt>
    <dgm:pt modelId="{79FF5CAE-3F2E-407F-AE23-C18AF18A9389}" type="pres">
      <dgm:prSet presAssocID="{AAF1D917-44B2-4FB9-A202-983C2B49097F}" presName="textRect" presStyleLbl="revTx" presStyleIdx="4" presStyleCnt="7">
        <dgm:presLayoutVars>
          <dgm:chMax val="1"/>
          <dgm:chPref val="1"/>
        </dgm:presLayoutVars>
      </dgm:prSet>
      <dgm:spPr/>
    </dgm:pt>
    <dgm:pt modelId="{C6EDC448-901C-47EE-B2E6-FB7CA1248103}" type="pres">
      <dgm:prSet presAssocID="{AA11897E-A7CD-40DC-8D5C-020EBF3E4E60}" presName="sibTrans" presStyleCnt="0"/>
      <dgm:spPr/>
    </dgm:pt>
    <dgm:pt modelId="{4184657D-E149-4583-B252-A4B5A2BE800C}" type="pres">
      <dgm:prSet presAssocID="{CAA4EDB3-3CA9-490B-88D4-E0F63DBC25F9}" presName="compNode" presStyleCnt="0"/>
      <dgm:spPr/>
    </dgm:pt>
    <dgm:pt modelId="{3F25EDDE-64A7-40A7-AD74-0605C234DD10}" type="pres">
      <dgm:prSet presAssocID="{CAA4EDB3-3CA9-490B-88D4-E0F63DBC25F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rbage"/>
        </a:ext>
      </dgm:extLst>
    </dgm:pt>
    <dgm:pt modelId="{B6308B98-6239-432F-A0D1-49D534AA43D7}" type="pres">
      <dgm:prSet presAssocID="{CAA4EDB3-3CA9-490B-88D4-E0F63DBC25F9}" presName="spaceRect" presStyleCnt="0"/>
      <dgm:spPr/>
    </dgm:pt>
    <dgm:pt modelId="{B05FE6F0-3315-4C72-B396-B0E6D43C2C3B}" type="pres">
      <dgm:prSet presAssocID="{CAA4EDB3-3CA9-490B-88D4-E0F63DBC25F9}" presName="textRect" presStyleLbl="revTx" presStyleIdx="5" presStyleCnt="7">
        <dgm:presLayoutVars>
          <dgm:chMax val="1"/>
          <dgm:chPref val="1"/>
        </dgm:presLayoutVars>
      </dgm:prSet>
      <dgm:spPr/>
    </dgm:pt>
    <dgm:pt modelId="{23110616-0CAA-4A3F-A6D3-B4D7C26916A5}" type="pres">
      <dgm:prSet presAssocID="{DA266EAB-1668-4724-892F-75853A788A63}" presName="sibTrans" presStyleCnt="0"/>
      <dgm:spPr/>
    </dgm:pt>
    <dgm:pt modelId="{E6F6C327-5B83-4D13-94D5-6EEF5845B7AB}" type="pres">
      <dgm:prSet presAssocID="{9365A6E9-DBEA-4403-AAF2-BAB0AD8B21C2}" presName="compNode" presStyleCnt="0"/>
      <dgm:spPr/>
    </dgm:pt>
    <dgm:pt modelId="{8D2645DA-43CF-4C8D-94CD-2EC6DA8CC314}" type="pres">
      <dgm:prSet presAssocID="{9365A6E9-DBEA-4403-AAF2-BAB0AD8B21C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cooter"/>
        </a:ext>
      </dgm:extLst>
    </dgm:pt>
    <dgm:pt modelId="{49F21F58-0BFE-4CBD-82F9-B48156D5BACC}" type="pres">
      <dgm:prSet presAssocID="{9365A6E9-DBEA-4403-AAF2-BAB0AD8B21C2}" presName="spaceRect" presStyleCnt="0"/>
      <dgm:spPr/>
    </dgm:pt>
    <dgm:pt modelId="{CF53D81F-F031-4415-BA5F-E70DDBFDED11}" type="pres">
      <dgm:prSet presAssocID="{9365A6E9-DBEA-4403-AAF2-BAB0AD8B21C2}" presName="textRect" presStyleLbl="revTx" presStyleIdx="6" presStyleCnt="7">
        <dgm:presLayoutVars>
          <dgm:chMax val="1"/>
          <dgm:chPref val="1"/>
        </dgm:presLayoutVars>
      </dgm:prSet>
      <dgm:spPr/>
    </dgm:pt>
  </dgm:ptLst>
  <dgm:cxnLst>
    <dgm:cxn modelId="{214CB60C-86CD-4551-9304-73189567264E}" type="presOf" srcId="{9A19E883-EB00-4B91-832D-E07EE4512540}" destId="{0376EC2C-AABD-4EAD-AD37-6CC8E3478151}" srcOrd="0" destOrd="0" presId="urn:microsoft.com/office/officeart/2018/2/layout/IconLabelList"/>
    <dgm:cxn modelId="{F3285B1E-9DAD-4549-BEF2-FCDA71A4BD6C}" type="presOf" srcId="{CAA4EDB3-3CA9-490B-88D4-E0F63DBC25F9}" destId="{B05FE6F0-3315-4C72-B396-B0E6D43C2C3B}" srcOrd="0" destOrd="0" presId="urn:microsoft.com/office/officeart/2018/2/layout/IconLabelList"/>
    <dgm:cxn modelId="{D8926A29-A068-4C17-89D6-BB9E2109F9FA}" srcId="{9A19E883-EB00-4B91-832D-E07EE4512540}" destId="{ACAE56EE-12B5-4838-8B93-7CE94F3D1A7F}" srcOrd="1" destOrd="0" parTransId="{FD2A8E74-2C28-4B5C-B20B-5014D68B1708}" sibTransId="{36D6A275-FEA0-496F-B3A0-55D285C7FF9F}"/>
    <dgm:cxn modelId="{92A4962B-47F5-4F63-B1A1-655A15AF06C3}" type="presOf" srcId="{ACAE56EE-12B5-4838-8B93-7CE94F3D1A7F}" destId="{F5060370-9DF4-4F7F-B03E-F38AFB896E5C}" srcOrd="0" destOrd="0" presId="urn:microsoft.com/office/officeart/2018/2/layout/IconLabelList"/>
    <dgm:cxn modelId="{BB28C537-2E72-45D0-8C3C-F8B849B01345}" srcId="{9A19E883-EB00-4B91-832D-E07EE4512540}" destId="{9365A6E9-DBEA-4403-AAF2-BAB0AD8B21C2}" srcOrd="6" destOrd="0" parTransId="{A7E2F6A9-0849-4FA3-860A-8608150C5749}" sibTransId="{D08F7B19-EC80-4CB2-BFE4-ABCC5B6B16C0}"/>
    <dgm:cxn modelId="{BE7EB347-D8F5-44BD-A47B-EE3F7F754B68}" srcId="{9A19E883-EB00-4B91-832D-E07EE4512540}" destId="{D363272C-1328-49B0-B8A1-63E40C655B05}" srcOrd="2" destOrd="0" parTransId="{6285DDEB-3166-48C2-A81F-3A7B7C17CF55}" sibTransId="{918EBD7A-B911-4C56-81A0-9371FDBEBF96}"/>
    <dgm:cxn modelId="{68B7464C-CA0F-4F03-9399-6E16C6F97121}" type="presOf" srcId="{D363272C-1328-49B0-B8A1-63E40C655B05}" destId="{734C171C-4FAB-450F-A336-8453E39C87EE}" srcOrd="0" destOrd="0" presId="urn:microsoft.com/office/officeart/2018/2/layout/IconLabelList"/>
    <dgm:cxn modelId="{35765957-1D1D-4800-96CB-73F1C9F885A4}" srcId="{9A19E883-EB00-4B91-832D-E07EE4512540}" destId="{DE9D240E-1387-4D57-A82B-AB69A6A205F9}" srcOrd="3" destOrd="0" parTransId="{2C95E26D-7076-4D57-8DF0-3F4848D8476C}" sibTransId="{0F915D8A-DDA5-4585-953C-1959DDA6B1C4}"/>
    <dgm:cxn modelId="{6C30DF65-C620-4EA4-8673-3D13CBC288EE}" type="presOf" srcId="{9365A6E9-DBEA-4403-AAF2-BAB0AD8B21C2}" destId="{CF53D81F-F031-4415-BA5F-E70DDBFDED11}" srcOrd="0" destOrd="0" presId="urn:microsoft.com/office/officeart/2018/2/layout/IconLabelList"/>
    <dgm:cxn modelId="{869DC175-C429-4FE9-B536-4B91CCAD45FA}" srcId="{9A19E883-EB00-4B91-832D-E07EE4512540}" destId="{CAA4EDB3-3CA9-490B-88D4-E0F63DBC25F9}" srcOrd="5" destOrd="0" parTransId="{6BC866F5-DAF5-482A-B2E8-1EAFC4399D2A}" sibTransId="{DA266EAB-1668-4724-892F-75853A788A63}"/>
    <dgm:cxn modelId="{628DD07D-E3D0-439D-B44C-9EE1378237D7}" srcId="{9A19E883-EB00-4B91-832D-E07EE4512540}" destId="{AAF1D917-44B2-4FB9-A202-983C2B49097F}" srcOrd="4" destOrd="0" parTransId="{CB6F3134-E45A-4571-88C7-9118FD11CD41}" sibTransId="{AA11897E-A7CD-40DC-8D5C-020EBF3E4E60}"/>
    <dgm:cxn modelId="{3134F98E-7B63-4D0D-A859-7F388F7AFF2E}" type="presOf" srcId="{DE9D240E-1387-4D57-A82B-AB69A6A205F9}" destId="{7D1D3A9E-EE35-404D-B1D4-5241A95D7A26}" srcOrd="0" destOrd="0" presId="urn:microsoft.com/office/officeart/2018/2/layout/IconLabelList"/>
    <dgm:cxn modelId="{F1AC46AB-1100-44CA-94DA-628083D554D0}" srcId="{9A19E883-EB00-4B91-832D-E07EE4512540}" destId="{A5C218A2-4DB7-41CE-AF98-77524C07E3D5}" srcOrd="0" destOrd="0" parTransId="{A22D1C37-6B0B-47A9-951B-4CDBBF89D191}" sibTransId="{FDB2AC2E-D893-414D-A6CC-04D38260508E}"/>
    <dgm:cxn modelId="{0D4CE7B7-9EED-48DB-B703-51B59A57E892}" type="presOf" srcId="{A5C218A2-4DB7-41CE-AF98-77524C07E3D5}" destId="{AC21FB9B-88CE-482A-BE6C-10A667C46EC9}" srcOrd="0" destOrd="0" presId="urn:microsoft.com/office/officeart/2018/2/layout/IconLabelList"/>
    <dgm:cxn modelId="{46FC50EF-4193-41B8-A352-9136EE15EC40}" type="presOf" srcId="{AAF1D917-44B2-4FB9-A202-983C2B49097F}" destId="{79FF5CAE-3F2E-407F-AE23-C18AF18A9389}" srcOrd="0" destOrd="0" presId="urn:microsoft.com/office/officeart/2018/2/layout/IconLabelList"/>
    <dgm:cxn modelId="{A5B0ACB9-4AD7-471C-B2DB-F6138163558C}" type="presParOf" srcId="{0376EC2C-AABD-4EAD-AD37-6CC8E3478151}" destId="{FBC31286-3211-4FC6-9F77-CF391673C720}" srcOrd="0" destOrd="0" presId="urn:microsoft.com/office/officeart/2018/2/layout/IconLabelList"/>
    <dgm:cxn modelId="{81B548F8-3F22-468E-8470-71A17F8C33AE}" type="presParOf" srcId="{FBC31286-3211-4FC6-9F77-CF391673C720}" destId="{84C04B85-3EB7-4E57-87B9-A2F6C1183093}" srcOrd="0" destOrd="0" presId="urn:microsoft.com/office/officeart/2018/2/layout/IconLabelList"/>
    <dgm:cxn modelId="{50FAA5C7-1016-4C13-868E-BA04C11E60FD}" type="presParOf" srcId="{FBC31286-3211-4FC6-9F77-CF391673C720}" destId="{692714BD-FEAB-418B-975A-FA74A35D75A9}" srcOrd="1" destOrd="0" presId="urn:microsoft.com/office/officeart/2018/2/layout/IconLabelList"/>
    <dgm:cxn modelId="{27B5FEDC-3D2B-4538-AE9C-FEC3053B6FA6}" type="presParOf" srcId="{FBC31286-3211-4FC6-9F77-CF391673C720}" destId="{AC21FB9B-88CE-482A-BE6C-10A667C46EC9}" srcOrd="2" destOrd="0" presId="urn:microsoft.com/office/officeart/2018/2/layout/IconLabelList"/>
    <dgm:cxn modelId="{AD6247C5-02B8-4B2C-8266-79359188CF4C}" type="presParOf" srcId="{0376EC2C-AABD-4EAD-AD37-6CC8E3478151}" destId="{BB9873A6-23D0-47E9-82B8-842981688048}" srcOrd="1" destOrd="0" presId="urn:microsoft.com/office/officeart/2018/2/layout/IconLabelList"/>
    <dgm:cxn modelId="{90FD25F6-E517-4F2F-B71A-6750F92485E0}" type="presParOf" srcId="{0376EC2C-AABD-4EAD-AD37-6CC8E3478151}" destId="{E22B64F0-CC05-4DF1-B527-3400C1A482A7}" srcOrd="2" destOrd="0" presId="urn:microsoft.com/office/officeart/2018/2/layout/IconLabelList"/>
    <dgm:cxn modelId="{128F700E-6B0D-4CFB-B067-C5662F52A4C6}" type="presParOf" srcId="{E22B64F0-CC05-4DF1-B527-3400C1A482A7}" destId="{F1D3E068-CE65-4DE4-A2B5-D1B305E6230E}" srcOrd="0" destOrd="0" presId="urn:microsoft.com/office/officeart/2018/2/layout/IconLabelList"/>
    <dgm:cxn modelId="{9C273A34-0F65-4FC0-B05B-BBF1C16518B0}" type="presParOf" srcId="{E22B64F0-CC05-4DF1-B527-3400C1A482A7}" destId="{D7CDF7CF-4618-4E6F-9AD0-6E57D5E8A3F8}" srcOrd="1" destOrd="0" presId="urn:microsoft.com/office/officeart/2018/2/layout/IconLabelList"/>
    <dgm:cxn modelId="{F0F93543-4BFA-4E5A-9008-66CA2EA47857}" type="presParOf" srcId="{E22B64F0-CC05-4DF1-B527-3400C1A482A7}" destId="{F5060370-9DF4-4F7F-B03E-F38AFB896E5C}" srcOrd="2" destOrd="0" presId="urn:microsoft.com/office/officeart/2018/2/layout/IconLabelList"/>
    <dgm:cxn modelId="{25E27B7D-EB3B-4920-BB8C-88D5F74BEF6C}" type="presParOf" srcId="{0376EC2C-AABD-4EAD-AD37-6CC8E3478151}" destId="{6C927B4E-6FBF-4670-9767-F43265281169}" srcOrd="3" destOrd="0" presId="urn:microsoft.com/office/officeart/2018/2/layout/IconLabelList"/>
    <dgm:cxn modelId="{7F313970-455A-41F4-97E1-D637DF8BBCD7}" type="presParOf" srcId="{0376EC2C-AABD-4EAD-AD37-6CC8E3478151}" destId="{8A2E834B-E2C1-4CC6-80BC-A9D92E21D503}" srcOrd="4" destOrd="0" presId="urn:microsoft.com/office/officeart/2018/2/layout/IconLabelList"/>
    <dgm:cxn modelId="{5EF6B362-5DEC-4B01-BAED-0C6AAD3ABF17}" type="presParOf" srcId="{8A2E834B-E2C1-4CC6-80BC-A9D92E21D503}" destId="{0057EB8A-6E90-45F6-971F-629EFB39B320}" srcOrd="0" destOrd="0" presId="urn:microsoft.com/office/officeart/2018/2/layout/IconLabelList"/>
    <dgm:cxn modelId="{DDC68DC6-D87C-49D1-B608-BF8F7687DB61}" type="presParOf" srcId="{8A2E834B-E2C1-4CC6-80BC-A9D92E21D503}" destId="{C672AE4C-4C1C-4F14-B0E2-F8BD08DF1393}" srcOrd="1" destOrd="0" presId="urn:microsoft.com/office/officeart/2018/2/layout/IconLabelList"/>
    <dgm:cxn modelId="{B11AE626-B004-4E27-8657-678CCD86B30E}" type="presParOf" srcId="{8A2E834B-E2C1-4CC6-80BC-A9D92E21D503}" destId="{734C171C-4FAB-450F-A336-8453E39C87EE}" srcOrd="2" destOrd="0" presId="urn:microsoft.com/office/officeart/2018/2/layout/IconLabelList"/>
    <dgm:cxn modelId="{17EC5395-74E4-4F70-9246-50E530A19752}" type="presParOf" srcId="{0376EC2C-AABD-4EAD-AD37-6CC8E3478151}" destId="{A0A0E0DE-4DD8-4710-BCB1-350527BD0477}" srcOrd="5" destOrd="0" presId="urn:microsoft.com/office/officeart/2018/2/layout/IconLabelList"/>
    <dgm:cxn modelId="{82A7A1A8-278E-487A-972A-42F66A969D12}" type="presParOf" srcId="{0376EC2C-AABD-4EAD-AD37-6CC8E3478151}" destId="{13F56A8C-3955-439E-A801-693FC98E3600}" srcOrd="6" destOrd="0" presId="urn:microsoft.com/office/officeart/2018/2/layout/IconLabelList"/>
    <dgm:cxn modelId="{14377FD7-1D7E-4854-9B47-748F4218B31D}" type="presParOf" srcId="{13F56A8C-3955-439E-A801-693FC98E3600}" destId="{C519D591-E6DD-4A2A-83C8-8CBEB91C14D7}" srcOrd="0" destOrd="0" presId="urn:microsoft.com/office/officeart/2018/2/layout/IconLabelList"/>
    <dgm:cxn modelId="{690A6E89-907C-4E33-B15C-B67FB7DCE6E3}" type="presParOf" srcId="{13F56A8C-3955-439E-A801-693FC98E3600}" destId="{1543F12E-43E0-49EF-BF5B-B5DB00034131}" srcOrd="1" destOrd="0" presId="urn:microsoft.com/office/officeart/2018/2/layout/IconLabelList"/>
    <dgm:cxn modelId="{690C16E7-4769-45FE-BB1E-D7332DF56EAB}" type="presParOf" srcId="{13F56A8C-3955-439E-A801-693FC98E3600}" destId="{7D1D3A9E-EE35-404D-B1D4-5241A95D7A26}" srcOrd="2" destOrd="0" presId="urn:microsoft.com/office/officeart/2018/2/layout/IconLabelList"/>
    <dgm:cxn modelId="{68C48616-5162-45BF-8813-44556FEEDC51}" type="presParOf" srcId="{0376EC2C-AABD-4EAD-AD37-6CC8E3478151}" destId="{634F23BF-216B-45EB-8AFC-836D439F19DA}" srcOrd="7" destOrd="0" presId="urn:microsoft.com/office/officeart/2018/2/layout/IconLabelList"/>
    <dgm:cxn modelId="{3C157C4C-3F79-44B7-8A90-894D307B6557}" type="presParOf" srcId="{0376EC2C-AABD-4EAD-AD37-6CC8E3478151}" destId="{77A1AFC3-01A5-4244-B4C3-A9EE29725EB4}" srcOrd="8" destOrd="0" presId="urn:microsoft.com/office/officeart/2018/2/layout/IconLabelList"/>
    <dgm:cxn modelId="{6E27056C-242E-4E57-8510-82EA312516F4}" type="presParOf" srcId="{77A1AFC3-01A5-4244-B4C3-A9EE29725EB4}" destId="{CEC8AE62-9402-4975-9DD7-70290CF3B8D9}" srcOrd="0" destOrd="0" presId="urn:microsoft.com/office/officeart/2018/2/layout/IconLabelList"/>
    <dgm:cxn modelId="{0EFB6BF6-A6FA-4AA8-BB24-ECE8E564CB32}" type="presParOf" srcId="{77A1AFC3-01A5-4244-B4C3-A9EE29725EB4}" destId="{B2E8AE64-9896-4DC6-AD69-A491BF137798}" srcOrd="1" destOrd="0" presId="urn:microsoft.com/office/officeart/2018/2/layout/IconLabelList"/>
    <dgm:cxn modelId="{1E588195-BB4D-4025-9212-E2413764A121}" type="presParOf" srcId="{77A1AFC3-01A5-4244-B4C3-A9EE29725EB4}" destId="{79FF5CAE-3F2E-407F-AE23-C18AF18A9389}" srcOrd="2" destOrd="0" presId="urn:microsoft.com/office/officeart/2018/2/layout/IconLabelList"/>
    <dgm:cxn modelId="{4C07B34F-2CEF-4C88-8757-A5AFD6B16024}" type="presParOf" srcId="{0376EC2C-AABD-4EAD-AD37-6CC8E3478151}" destId="{C6EDC448-901C-47EE-B2E6-FB7CA1248103}" srcOrd="9" destOrd="0" presId="urn:microsoft.com/office/officeart/2018/2/layout/IconLabelList"/>
    <dgm:cxn modelId="{FE749DCB-425C-48EE-BE0D-E48509E69CBF}" type="presParOf" srcId="{0376EC2C-AABD-4EAD-AD37-6CC8E3478151}" destId="{4184657D-E149-4583-B252-A4B5A2BE800C}" srcOrd="10" destOrd="0" presId="urn:microsoft.com/office/officeart/2018/2/layout/IconLabelList"/>
    <dgm:cxn modelId="{A4361E5B-AB65-496B-8ED7-24AF4F7D71C1}" type="presParOf" srcId="{4184657D-E149-4583-B252-A4B5A2BE800C}" destId="{3F25EDDE-64A7-40A7-AD74-0605C234DD10}" srcOrd="0" destOrd="0" presId="urn:microsoft.com/office/officeart/2018/2/layout/IconLabelList"/>
    <dgm:cxn modelId="{9A0E5BA9-3BE3-4F66-AA69-1DA084D2A8CA}" type="presParOf" srcId="{4184657D-E149-4583-B252-A4B5A2BE800C}" destId="{B6308B98-6239-432F-A0D1-49D534AA43D7}" srcOrd="1" destOrd="0" presId="urn:microsoft.com/office/officeart/2018/2/layout/IconLabelList"/>
    <dgm:cxn modelId="{0B75F541-329C-4036-BEAC-691AAA86BC24}" type="presParOf" srcId="{4184657D-E149-4583-B252-A4B5A2BE800C}" destId="{B05FE6F0-3315-4C72-B396-B0E6D43C2C3B}" srcOrd="2" destOrd="0" presId="urn:microsoft.com/office/officeart/2018/2/layout/IconLabelList"/>
    <dgm:cxn modelId="{0C5F977C-BE77-4FD8-870F-AEB25D629777}" type="presParOf" srcId="{0376EC2C-AABD-4EAD-AD37-6CC8E3478151}" destId="{23110616-0CAA-4A3F-A6D3-B4D7C26916A5}" srcOrd="11" destOrd="0" presId="urn:microsoft.com/office/officeart/2018/2/layout/IconLabelList"/>
    <dgm:cxn modelId="{61AB172E-DB33-46AC-80E2-8D65E847D2DE}" type="presParOf" srcId="{0376EC2C-AABD-4EAD-AD37-6CC8E3478151}" destId="{E6F6C327-5B83-4D13-94D5-6EEF5845B7AB}" srcOrd="12" destOrd="0" presId="urn:microsoft.com/office/officeart/2018/2/layout/IconLabelList"/>
    <dgm:cxn modelId="{8108077F-0884-49EE-98F4-EC92C5F9C8FB}" type="presParOf" srcId="{E6F6C327-5B83-4D13-94D5-6EEF5845B7AB}" destId="{8D2645DA-43CF-4C8D-94CD-2EC6DA8CC314}" srcOrd="0" destOrd="0" presId="urn:microsoft.com/office/officeart/2018/2/layout/IconLabelList"/>
    <dgm:cxn modelId="{6457B5CE-6FBB-41FA-8A95-BEA09038B5ED}" type="presParOf" srcId="{E6F6C327-5B83-4D13-94D5-6EEF5845B7AB}" destId="{49F21F58-0BFE-4CBD-82F9-B48156D5BACC}" srcOrd="1" destOrd="0" presId="urn:microsoft.com/office/officeart/2018/2/layout/IconLabelList"/>
    <dgm:cxn modelId="{85ADA5A7-66D2-4669-B89E-3B520854ED7A}" type="presParOf" srcId="{E6F6C327-5B83-4D13-94D5-6EEF5845B7AB}" destId="{CF53D81F-F031-4415-BA5F-E70DDBFDED1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17733-DBAC-4C12-ACC7-C98B34ACCF40}">
      <dsp:nvSpPr>
        <dsp:cNvPr id="0" name=""/>
        <dsp:cNvSpPr/>
      </dsp:nvSpPr>
      <dsp:spPr>
        <a:xfrm>
          <a:off x="0" y="4970"/>
          <a:ext cx="6263640" cy="10576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0F204B-C4B9-4633-A1F9-5D8BB4A794FF}">
      <dsp:nvSpPr>
        <dsp:cNvPr id="0" name=""/>
        <dsp:cNvSpPr/>
      </dsp:nvSpPr>
      <dsp:spPr>
        <a:xfrm>
          <a:off x="319934" y="242938"/>
          <a:ext cx="582268" cy="581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5FD691-3326-4B7C-90ED-3498E0201E6D}">
      <dsp:nvSpPr>
        <dsp:cNvPr id="0" name=""/>
        <dsp:cNvSpPr/>
      </dsp:nvSpPr>
      <dsp:spPr>
        <a:xfrm>
          <a:off x="1222137" y="4970"/>
          <a:ext cx="4986289" cy="11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7" tIns="122427" rIns="122427" bIns="122427" numCol="1" spcCol="1270" anchor="ctr" anchorCtr="0">
          <a:noAutofit/>
        </a:bodyPr>
        <a:lstStyle/>
        <a:p>
          <a:pPr marL="0" lvl="0" indent="0" algn="l" defTabSz="622300">
            <a:lnSpc>
              <a:spcPct val="90000"/>
            </a:lnSpc>
            <a:spcBef>
              <a:spcPct val="0"/>
            </a:spcBef>
            <a:spcAft>
              <a:spcPct val="35000"/>
            </a:spcAft>
            <a:buNone/>
          </a:pPr>
          <a:r>
            <a:rPr lang="en-GB" sz="1400" kern="1200"/>
            <a:t>ERL Telecoms Services Limited is a leading service provider in the Telecommunications industry, with substantial global capabilities and specific local expertise to offer our clients efficient and standardized ICT solutions.</a:t>
          </a:r>
          <a:endParaRPr lang="en-US" sz="1400" kern="1200"/>
        </a:p>
      </dsp:txBody>
      <dsp:txXfrm>
        <a:off x="1222137" y="4970"/>
        <a:ext cx="4986289" cy="1156788"/>
      </dsp:txXfrm>
    </dsp:sp>
    <dsp:sp modelId="{E25BF8F6-5DC8-4DB9-B723-35E3B1B32D73}">
      <dsp:nvSpPr>
        <dsp:cNvPr id="0" name=""/>
        <dsp:cNvSpPr/>
      </dsp:nvSpPr>
      <dsp:spPr>
        <a:xfrm>
          <a:off x="0" y="1450956"/>
          <a:ext cx="6263640" cy="10576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10165-FA82-4666-BA34-BA483AF878A3}">
      <dsp:nvSpPr>
        <dsp:cNvPr id="0" name=""/>
        <dsp:cNvSpPr/>
      </dsp:nvSpPr>
      <dsp:spPr>
        <a:xfrm>
          <a:off x="319934" y="1688924"/>
          <a:ext cx="582268" cy="5816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BFE06A-DE93-4A3D-95B6-0C3D2F2255CE}">
      <dsp:nvSpPr>
        <dsp:cNvPr id="0" name=""/>
        <dsp:cNvSpPr/>
      </dsp:nvSpPr>
      <dsp:spPr>
        <a:xfrm>
          <a:off x="1222137" y="1450956"/>
          <a:ext cx="4986289" cy="11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7" tIns="122427" rIns="122427" bIns="122427" numCol="1" spcCol="1270" anchor="ctr" anchorCtr="0">
          <a:noAutofit/>
        </a:bodyPr>
        <a:lstStyle/>
        <a:p>
          <a:pPr marL="0" lvl="0" indent="0" algn="l" defTabSz="622300">
            <a:lnSpc>
              <a:spcPct val="90000"/>
            </a:lnSpc>
            <a:spcBef>
              <a:spcPct val="0"/>
            </a:spcBef>
            <a:spcAft>
              <a:spcPct val="35000"/>
            </a:spcAft>
            <a:buNone/>
          </a:pPr>
          <a:r>
            <a:rPr lang="en-GB" sz="1400" kern="1200"/>
            <a:t>Our strength lies in our ability to create innovative products and solutions for telecoms, banking, micro-financing and insurance platforms, offering unique products and services for our clients.</a:t>
          </a:r>
          <a:endParaRPr lang="en-US" sz="1400" kern="1200"/>
        </a:p>
      </dsp:txBody>
      <dsp:txXfrm>
        <a:off x="1222137" y="1450956"/>
        <a:ext cx="4986289" cy="1156788"/>
      </dsp:txXfrm>
    </dsp:sp>
    <dsp:sp modelId="{7A7E5EED-6E52-4468-B6EF-65D64AE2FC2A}">
      <dsp:nvSpPr>
        <dsp:cNvPr id="0" name=""/>
        <dsp:cNvSpPr/>
      </dsp:nvSpPr>
      <dsp:spPr>
        <a:xfrm>
          <a:off x="0" y="2896942"/>
          <a:ext cx="6263640" cy="10576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CF7682-56CB-4A57-8EFB-4DFD4318A9A8}">
      <dsp:nvSpPr>
        <dsp:cNvPr id="0" name=""/>
        <dsp:cNvSpPr/>
      </dsp:nvSpPr>
      <dsp:spPr>
        <a:xfrm>
          <a:off x="319934" y="3134910"/>
          <a:ext cx="582268" cy="5816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3907BC-13D3-4E7C-BCDE-74E6927B3A4F}">
      <dsp:nvSpPr>
        <dsp:cNvPr id="0" name=""/>
        <dsp:cNvSpPr/>
      </dsp:nvSpPr>
      <dsp:spPr>
        <a:xfrm>
          <a:off x="1222137" y="2896942"/>
          <a:ext cx="4986289" cy="11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7" tIns="122427" rIns="122427" bIns="122427" numCol="1" spcCol="1270" anchor="ctr" anchorCtr="0">
          <a:noAutofit/>
        </a:bodyPr>
        <a:lstStyle/>
        <a:p>
          <a:pPr marL="0" lvl="0" indent="0" algn="l" defTabSz="622300">
            <a:lnSpc>
              <a:spcPct val="90000"/>
            </a:lnSpc>
            <a:spcBef>
              <a:spcPct val="0"/>
            </a:spcBef>
            <a:spcAft>
              <a:spcPct val="35000"/>
            </a:spcAft>
            <a:buNone/>
          </a:pPr>
          <a:r>
            <a:rPr lang="en-GB" sz="1400" kern="1200"/>
            <a:t>We develop path breaking products by utilizing our in-depth knowledge and understanding of telecoms platforms and customer needs, combining Business Intelligence with Credit rating and Decisioning systems to obtain unique insights into customer needs. </a:t>
          </a:r>
          <a:endParaRPr lang="en-US" sz="1400" kern="1200"/>
        </a:p>
      </dsp:txBody>
      <dsp:txXfrm>
        <a:off x="1222137" y="2896942"/>
        <a:ext cx="4986289" cy="1156788"/>
      </dsp:txXfrm>
    </dsp:sp>
    <dsp:sp modelId="{83683F30-2016-410E-A5BC-44314062911B}">
      <dsp:nvSpPr>
        <dsp:cNvPr id="0" name=""/>
        <dsp:cNvSpPr/>
      </dsp:nvSpPr>
      <dsp:spPr>
        <a:xfrm>
          <a:off x="0" y="4342928"/>
          <a:ext cx="6263640" cy="10576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C0EF4-E309-4DCE-A100-0725ED88C358}">
      <dsp:nvSpPr>
        <dsp:cNvPr id="0" name=""/>
        <dsp:cNvSpPr/>
      </dsp:nvSpPr>
      <dsp:spPr>
        <a:xfrm>
          <a:off x="319934" y="4580896"/>
          <a:ext cx="582268" cy="5816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59376E-3DC7-4442-ABAB-3EC1B97D866F}">
      <dsp:nvSpPr>
        <dsp:cNvPr id="0" name=""/>
        <dsp:cNvSpPr/>
      </dsp:nvSpPr>
      <dsp:spPr>
        <a:xfrm>
          <a:off x="1222137" y="4342928"/>
          <a:ext cx="4986289" cy="11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7" tIns="122427" rIns="122427" bIns="122427" numCol="1" spcCol="1270" anchor="ctr" anchorCtr="0">
          <a:noAutofit/>
        </a:bodyPr>
        <a:lstStyle/>
        <a:p>
          <a:pPr marL="0" lvl="0" indent="0" algn="l" defTabSz="622300">
            <a:lnSpc>
              <a:spcPct val="90000"/>
            </a:lnSpc>
            <a:spcBef>
              <a:spcPct val="0"/>
            </a:spcBef>
            <a:spcAft>
              <a:spcPct val="35000"/>
            </a:spcAft>
            <a:buNone/>
          </a:pPr>
          <a:r>
            <a:rPr lang="en-GB" sz="1400" kern="1200"/>
            <a:t>Some of our key products are Emergency Airtime Credit Advance, Smart Phones financing program, Mobile Insurance, etc.</a:t>
          </a:r>
          <a:endParaRPr lang="en-US" sz="1400" kern="1200"/>
        </a:p>
      </dsp:txBody>
      <dsp:txXfrm>
        <a:off x="1222137" y="4342928"/>
        <a:ext cx="4986289" cy="1156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8EEFF-2E47-4643-837E-A0BA31B22A41}">
      <dsp:nvSpPr>
        <dsp:cNvPr id="0" name=""/>
        <dsp:cNvSpPr/>
      </dsp:nvSpPr>
      <dsp:spPr>
        <a:xfrm>
          <a:off x="0" y="391306"/>
          <a:ext cx="6702419" cy="2307181"/>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0182" tIns="270764" rIns="520182" bIns="92456" numCol="1" spcCol="1270" anchor="t" anchorCtr="0">
          <a:noAutofit/>
        </a:bodyPr>
        <a:lstStyle/>
        <a:p>
          <a:pPr marL="114300" lvl="1" indent="-114300" algn="l" defTabSz="577850">
            <a:lnSpc>
              <a:spcPct val="90000"/>
            </a:lnSpc>
            <a:spcBef>
              <a:spcPct val="0"/>
            </a:spcBef>
            <a:spcAft>
              <a:spcPct val="15000"/>
            </a:spcAft>
            <a:buChar char="•"/>
          </a:pPr>
          <a:r>
            <a:rPr lang="en-NG" sz="1300" kern="1200"/>
            <a:t>This runs from 1st January to 31st December every year and can be accrued to only the first qua</a:t>
          </a:r>
          <a:r>
            <a:rPr lang="en-GB" sz="1300" kern="1200"/>
            <a:t>r</a:t>
          </a:r>
          <a:r>
            <a:rPr lang="en-NG" sz="1300" kern="1200"/>
            <a:t>ter of the next year.</a:t>
          </a:r>
          <a:endParaRPr lang="en-US" sz="1300" kern="1200"/>
        </a:p>
        <a:p>
          <a:pPr marL="114300" lvl="1" indent="-114300" algn="l" defTabSz="577850">
            <a:lnSpc>
              <a:spcPct val="90000"/>
            </a:lnSpc>
            <a:spcBef>
              <a:spcPct val="0"/>
            </a:spcBef>
            <a:spcAft>
              <a:spcPct val="15000"/>
            </a:spcAft>
            <a:buChar char="•"/>
          </a:pPr>
          <a:r>
            <a:rPr lang="en-NG" sz="1300" kern="1200"/>
            <a:t>Comprises 22 days excluding weekends and public holidays. Employees are only entitiled to leave proportionate to the part of year they have worked</a:t>
          </a:r>
          <a:endParaRPr lang="en-US" sz="1300" kern="1200"/>
        </a:p>
        <a:p>
          <a:pPr marL="114300" lvl="1" indent="-114300" algn="l" defTabSz="577850">
            <a:lnSpc>
              <a:spcPct val="90000"/>
            </a:lnSpc>
            <a:spcBef>
              <a:spcPct val="0"/>
            </a:spcBef>
            <a:spcAft>
              <a:spcPct val="15000"/>
            </a:spcAft>
            <a:buChar char="•"/>
          </a:pPr>
          <a:r>
            <a:rPr lang="en-NG" sz="1300" kern="1200"/>
            <a:t>Confirmed employees that have worked for a year are eligible.</a:t>
          </a:r>
          <a:endParaRPr lang="en-US" sz="1300" kern="1200"/>
        </a:p>
        <a:p>
          <a:pPr marL="114300" lvl="1" indent="-114300" algn="l" defTabSz="577850">
            <a:lnSpc>
              <a:spcPct val="90000"/>
            </a:lnSpc>
            <a:spcBef>
              <a:spcPct val="0"/>
            </a:spcBef>
            <a:spcAft>
              <a:spcPct val="15000"/>
            </a:spcAft>
            <a:buChar char="•"/>
          </a:pPr>
          <a:r>
            <a:rPr lang="en-NG" sz="1300" kern="1200"/>
            <a:t>Must be </a:t>
          </a:r>
          <a:r>
            <a:rPr lang="en-GB" sz="1300" kern="1200"/>
            <a:t>planned</a:t>
          </a:r>
          <a:r>
            <a:rPr lang="en-NG" sz="1300" kern="1200"/>
            <a:t> with line manager ad included in the approved departmental leave plan at the beginning of the year.</a:t>
          </a:r>
          <a:endParaRPr lang="en-US" sz="1300" kern="1200"/>
        </a:p>
        <a:p>
          <a:pPr marL="114300" lvl="1" indent="-114300" algn="l" defTabSz="577850">
            <a:lnSpc>
              <a:spcPct val="90000"/>
            </a:lnSpc>
            <a:spcBef>
              <a:spcPct val="0"/>
            </a:spcBef>
            <a:spcAft>
              <a:spcPct val="15000"/>
            </a:spcAft>
            <a:buChar char="•"/>
          </a:pPr>
          <a:r>
            <a:rPr lang="en-NG" sz="1300" kern="1200"/>
            <a:t>Leave allaowance will be prorated accordingly.</a:t>
          </a:r>
          <a:endParaRPr lang="en-US" sz="1300" kern="1200"/>
        </a:p>
      </dsp:txBody>
      <dsp:txXfrm>
        <a:off x="0" y="391306"/>
        <a:ext cx="6702419" cy="2307181"/>
      </dsp:txXfrm>
    </dsp:sp>
    <dsp:sp modelId="{74439696-9A2C-8745-8787-5ACEC680C7C6}">
      <dsp:nvSpPr>
        <dsp:cNvPr id="0" name=""/>
        <dsp:cNvSpPr/>
      </dsp:nvSpPr>
      <dsp:spPr>
        <a:xfrm>
          <a:off x="335120" y="199426"/>
          <a:ext cx="4691693"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335" tIns="0" rIns="177335" bIns="0" numCol="1" spcCol="1270" anchor="ctr" anchorCtr="0">
          <a:noAutofit/>
        </a:bodyPr>
        <a:lstStyle/>
        <a:p>
          <a:pPr marL="0" lvl="0" indent="0" algn="l" defTabSz="577850">
            <a:lnSpc>
              <a:spcPct val="90000"/>
            </a:lnSpc>
            <a:spcBef>
              <a:spcPct val="0"/>
            </a:spcBef>
            <a:spcAft>
              <a:spcPct val="35000"/>
            </a:spcAft>
            <a:buNone/>
          </a:pPr>
          <a:r>
            <a:rPr lang="en-NG" sz="1300" b="1" kern="1200"/>
            <a:t>Annual Leave: </a:t>
          </a:r>
          <a:endParaRPr lang="en-US" sz="1300" kern="1200"/>
        </a:p>
      </dsp:txBody>
      <dsp:txXfrm>
        <a:off x="353854" y="218160"/>
        <a:ext cx="4654225" cy="346292"/>
      </dsp:txXfrm>
    </dsp:sp>
    <dsp:sp modelId="{DD9EA7DC-DC46-4240-BA0F-E47AE9D26579}">
      <dsp:nvSpPr>
        <dsp:cNvPr id="0" name=""/>
        <dsp:cNvSpPr/>
      </dsp:nvSpPr>
      <dsp:spPr>
        <a:xfrm>
          <a:off x="0" y="2960567"/>
          <a:ext cx="6702419" cy="116707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0182" tIns="270764" rIns="520182" bIns="92456" numCol="1" spcCol="1270" anchor="t" anchorCtr="0">
          <a:noAutofit/>
        </a:bodyPr>
        <a:lstStyle/>
        <a:p>
          <a:pPr marL="114300" lvl="1" indent="-114300" algn="l" defTabSz="577850">
            <a:lnSpc>
              <a:spcPct val="90000"/>
            </a:lnSpc>
            <a:spcBef>
              <a:spcPct val="0"/>
            </a:spcBef>
            <a:spcAft>
              <a:spcPct val="15000"/>
            </a:spcAft>
            <a:buChar char="•"/>
          </a:pPr>
          <a:r>
            <a:rPr lang="en-NG" sz="1300" kern="1200"/>
            <a:t>Comprises 12 working days.</a:t>
          </a:r>
          <a:endParaRPr lang="en-US" sz="1300" kern="1200"/>
        </a:p>
        <a:p>
          <a:pPr marL="114300" lvl="1" indent="-114300" algn="l" defTabSz="577850">
            <a:lnSpc>
              <a:spcPct val="90000"/>
            </a:lnSpc>
            <a:spcBef>
              <a:spcPct val="0"/>
            </a:spcBef>
            <a:spcAft>
              <a:spcPct val="15000"/>
            </a:spcAft>
            <a:buChar char="•"/>
          </a:pPr>
          <a:r>
            <a:rPr lang="en-NG" sz="1300" kern="1200"/>
            <a:t>Medical certificate justifying the absence must be submitted within 48 hours.</a:t>
          </a:r>
          <a:endParaRPr lang="en-US" sz="1300" kern="1200"/>
        </a:p>
        <a:p>
          <a:pPr marL="114300" lvl="1" indent="-114300" algn="l" defTabSz="577850">
            <a:lnSpc>
              <a:spcPct val="90000"/>
            </a:lnSpc>
            <a:spcBef>
              <a:spcPct val="0"/>
            </a:spcBef>
            <a:spcAft>
              <a:spcPct val="15000"/>
            </a:spcAft>
            <a:buChar char="•"/>
          </a:pPr>
          <a:r>
            <a:rPr lang="en-NG" sz="1300" kern="1200" dirty="0"/>
            <a:t>Employee must contact his/her supervisor within 24hours of being absent from work or on medical leave.</a:t>
          </a:r>
          <a:endParaRPr lang="en-US" sz="1300" kern="1200" dirty="0"/>
        </a:p>
      </dsp:txBody>
      <dsp:txXfrm>
        <a:off x="0" y="2960567"/>
        <a:ext cx="6702419" cy="1167075"/>
      </dsp:txXfrm>
    </dsp:sp>
    <dsp:sp modelId="{539E4817-7207-6941-9193-A78F5C2A33E2}">
      <dsp:nvSpPr>
        <dsp:cNvPr id="0" name=""/>
        <dsp:cNvSpPr/>
      </dsp:nvSpPr>
      <dsp:spPr>
        <a:xfrm>
          <a:off x="335120" y="2768687"/>
          <a:ext cx="4691693"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335" tIns="0" rIns="177335" bIns="0" numCol="1" spcCol="1270" anchor="ctr" anchorCtr="0">
          <a:noAutofit/>
        </a:bodyPr>
        <a:lstStyle/>
        <a:p>
          <a:pPr marL="0" lvl="0" indent="0" algn="l" defTabSz="577850">
            <a:lnSpc>
              <a:spcPct val="90000"/>
            </a:lnSpc>
            <a:spcBef>
              <a:spcPct val="0"/>
            </a:spcBef>
            <a:spcAft>
              <a:spcPct val="35000"/>
            </a:spcAft>
            <a:buNone/>
          </a:pPr>
          <a:r>
            <a:rPr lang="en-NG" sz="1300" b="1" kern="1200"/>
            <a:t>Sick Leave:</a:t>
          </a:r>
          <a:endParaRPr lang="en-US" sz="1300" kern="1200"/>
        </a:p>
      </dsp:txBody>
      <dsp:txXfrm>
        <a:off x="353854" y="2787421"/>
        <a:ext cx="4654225" cy="346292"/>
      </dsp:txXfrm>
    </dsp:sp>
    <dsp:sp modelId="{EB29401E-2686-554F-AB82-6D7C4C71E18B}">
      <dsp:nvSpPr>
        <dsp:cNvPr id="0" name=""/>
        <dsp:cNvSpPr/>
      </dsp:nvSpPr>
      <dsp:spPr>
        <a:xfrm>
          <a:off x="0" y="4389722"/>
          <a:ext cx="6702419" cy="1167075"/>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0182" tIns="270764" rIns="520182" bIns="92456" numCol="1" spcCol="1270" anchor="t" anchorCtr="0">
          <a:noAutofit/>
        </a:bodyPr>
        <a:lstStyle/>
        <a:p>
          <a:pPr marL="114300" lvl="1" indent="-114300" algn="l" defTabSz="577850">
            <a:lnSpc>
              <a:spcPct val="90000"/>
            </a:lnSpc>
            <a:spcBef>
              <a:spcPct val="0"/>
            </a:spcBef>
            <a:spcAft>
              <a:spcPct val="15000"/>
            </a:spcAft>
            <a:buChar char="•"/>
          </a:pPr>
          <a:r>
            <a:rPr lang="en-NG" sz="1300" kern="1200"/>
            <a:t>Comprises 12 weeks.</a:t>
          </a:r>
          <a:endParaRPr lang="en-US" sz="1300" kern="1200"/>
        </a:p>
        <a:p>
          <a:pPr marL="114300" lvl="1" indent="-114300" algn="l" defTabSz="577850">
            <a:lnSpc>
              <a:spcPct val="90000"/>
            </a:lnSpc>
            <a:spcBef>
              <a:spcPct val="0"/>
            </a:spcBef>
            <a:spcAft>
              <a:spcPct val="15000"/>
            </a:spcAft>
            <a:buChar char="•"/>
          </a:pPr>
          <a:r>
            <a:rPr lang="en-NG" sz="1300" kern="1200"/>
            <a:t>A confirmed employee will be paid fully salary.</a:t>
          </a:r>
          <a:endParaRPr lang="en-US" sz="1300" kern="1200"/>
        </a:p>
        <a:p>
          <a:pPr marL="114300" lvl="1" indent="-114300" algn="l" defTabSz="577850">
            <a:lnSpc>
              <a:spcPct val="90000"/>
            </a:lnSpc>
            <a:spcBef>
              <a:spcPct val="0"/>
            </a:spcBef>
            <a:spcAft>
              <a:spcPct val="15000"/>
            </a:spcAft>
            <a:buChar char="•"/>
          </a:pPr>
          <a:r>
            <a:rPr lang="en-NG" sz="1300" kern="1200"/>
            <a:t>An intern/ unconfirmed employee proceeding on maternity leave shall be treated as unpaid and will not count towards the satff probation or internship period.</a:t>
          </a:r>
          <a:endParaRPr lang="en-US" sz="1300" kern="1200"/>
        </a:p>
      </dsp:txBody>
      <dsp:txXfrm>
        <a:off x="0" y="4389722"/>
        <a:ext cx="6702419" cy="1167075"/>
      </dsp:txXfrm>
    </dsp:sp>
    <dsp:sp modelId="{8D53E0AD-B913-7A40-84E5-031FEFC274D4}">
      <dsp:nvSpPr>
        <dsp:cNvPr id="0" name=""/>
        <dsp:cNvSpPr/>
      </dsp:nvSpPr>
      <dsp:spPr>
        <a:xfrm>
          <a:off x="335120" y="4197842"/>
          <a:ext cx="4691693"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335" tIns="0" rIns="177335" bIns="0" numCol="1" spcCol="1270" anchor="ctr" anchorCtr="0">
          <a:noAutofit/>
        </a:bodyPr>
        <a:lstStyle/>
        <a:p>
          <a:pPr marL="0" lvl="0" indent="0" algn="l" defTabSz="577850">
            <a:lnSpc>
              <a:spcPct val="90000"/>
            </a:lnSpc>
            <a:spcBef>
              <a:spcPct val="0"/>
            </a:spcBef>
            <a:spcAft>
              <a:spcPct val="35000"/>
            </a:spcAft>
            <a:buNone/>
          </a:pPr>
          <a:r>
            <a:rPr lang="en-NG" sz="1300" b="1" kern="1200"/>
            <a:t>Maternity Leave:</a:t>
          </a:r>
          <a:endParaRPr lang="en-US" sz="1300" kern="1200"/>
        </a:p>
      </dsp:txBody>
      <dsp:txXfrm>
        <a:off x="353854" y="4216576"/>
        <a:ext cx="4654225"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3ED1E-E7BF-44CD-8A6C-8066ECFAD0CC}">
      <dsp:nvSpPr>
        <dsp:cNvPr id="0" name=""/>
        <dsp:cNvSpPr/>
      </dsp:nvSpPr>
      <dsp:spPr>
        <a:xfrm>
          <a:off x="1066947" y="497249"/>
          <a:ext cx="1137317" cy="8611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6FAE9C-70DD-4D9E-ACF8-3EB9C245D093}">
      <dsp:nvSpPr>
        <dsp:cNvPr id="0" name=""/>
        <dsp:cNvSpPr/>
      </dsp:nvSpPr>
      <dsp:spPr>
        <a:xfrm>
          <a:off x="10866" y="1491674"/>
          <a:ext cx="3249479" cy="369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NG" sz="2300" b="1" kern="1200"/>
            <a:t>Examination Leave: </a:t>
          </a:r>
          <a:endParaRPr lang="en-US" sz="2300" kern="1200"/>
        </a:p>
      </dsp:txBody>
      <dsp:txXfrm>
        <a:off x="10866" y="1491674"/>
        <a:ext cx="3249479" cy="369046"/>
      </dsp:txXfrm>
    </dsp:sp>
    <dsp:sp modelId="{0853C888-2EFA-4B1F-B560-4A0EF423D219}">
      <dsp:nvSpPr>
        <dsp:cNvPr id="0" name=""/>
        <dsp:cNvSpPr/>
      </dsp:nvSpPr>
      <dsp:spPr>
        <a:xfrm>
          <a:off x="10866" y="1922729"/>
          <a:ext cx="3249479" cy="167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NG" sz="1700" kern="1200"/>
            <a:t>Comprises 10 working days.</a:t>
          </a:r>
          <a:endParaRPr lang="en-US" sz="1700" kern="1200"/>
        </a:p>
        <a:p>
          <a:pPr marL="0" lvl="0" indent="0" algn="ctr" defTabSz="755650">
            <a:lnSpc>
              <a:spcPct val="100000"/>
            </a:lnSpc>
            <a:spcBef>
              <a:spcPct val="0"/>
            </a:spcBef>
            <a:spcAft>
              <a:spcPct val="35000"/>
            </a:spcAft>
            <a:buNone/>
          </a:pPr>
          <a:r>
            <a:rPr lang="en-NG" sz="1700" kern="1200"/>
            <a:t>Additional days requested will be deducted from Annual Leave.</a:t>
          </a:r>
        </a:p>
      </dsp:txBody>
      <dsp:txXfrm>
        <a:off x="10866" y="1922729"/>
        <a:ext cx="3249479" cy="1674944"/>
      </dsp:txXfrm>
    </dsp:sp>
    <dsp:sp modelId="{39A57452-7249-4EB9-85EA-41912EA4274C}">
      <dsp:nvSpPr>
        <dsp:cNvPr id="0" name=""/>
        <dsp:cNvSpPr/>
      </dsp:nvSpPr>
      <dsp:spPr>
        <a:xfrm>
          <a:off x="4885086" y="497249"/>
          <a:ext cx="1137317" cy="8611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97C49F-7BE9-48AE-A976-C5A3716A9618}">
      <dsp:nvSpPr>
        <dsp:cNvPr id="0" name=""/>
        <dsp:cNvSpPr/>
      </dsp:nvSpPr>
      <dsp:spPr>
        <a:xfrm>
          <a:off x="3829005" y="1491674"/>
          <a:ext cx="3249479" cy="369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NG" sz="2300" b="1" kern="1200"/>
            <a:t>Compasionate Leave:</a:t>
          </a:r>
          <a:endParaRPr lang="en-US" sz="2300" kern="1200"/>
        </a:p>
      </dsp:txBody>
      <dsp:txXfrm>
        <a:off x="3829005" y="1491674"/>
        <a:ext cx="3249479" cy="369046"/>
      </dsp:txXfrm>
    </dsp:sp>
    <dsp:sp modelId="{4DDB2583-009C-4959-BB2F-81758BD96D82}">
      <dsp:nvSpPr>
        <dsp:cNvPr id="0" name=""/>
        <dsp:cNvSpPr/>
      </dsp:nvSpPr>
      <dsp:spPr>
        <a:xfrm>
          <a:off x="3829005" y="1922729"/>
          <a:ext cx="3249479" cy="167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NG" sz="1700" kern="1200"/>
            <a:t>Comprises 7 days.</a:t>
          </a:r>
          <a:endParaRPr lang="en-US" sz="1700" kern="1200"/>
        </a:p>
        <a:p>
          <a:pPr marL="0" lvl="0" indent="0" algn="l" defTabSz="755650">
            <a:lnSpc>
              <a:spcPct val="100000"/>
            </a:lnSpc>
            <a:spcBef>
              <a:spcPct val="0"/>
            </a:spcBef>
            <a:spcAft>
              <a:spcPct val="35000"/>
            </a:spcAft>
            <a:buNone/>
          </a:pPr>
          <a:r>
            <a:rPr lang="en-NG" sz="1700" kern="1200"/>
            <a:t>Can be utilized for-</a:t>
          </a:r>
        </a:p>
        <a:p>
          <a:pPr marL="171450" lvl="1" indent="-171450" algn="l" defTabSz="755650">
            <a:lnSpc>
              <a:spcPct val="90000"/>
            </a:lnSpc>
            <a:spcBef>
              <a:spcPct val="0"/>
            </a:spcBef>
            <a:spcAft>
              <a:spcPct val="15000"/>
            </a:spcAft>
            <a:buChar char="•"/>
          </a:pPr>
          <a:r>
            <a:rPr lang="en-GB" sz="1700" kern="1200"/>
            <a:t>Serious illness or death of a member of the immediate family. Immediate family is defined as father, mother, spouse, child, or where the employee is the next of kin. </a:t>
          </a:r>
        </a:p>
        <a:p>
          <a:pPr marL="171450" lvl="1" indent="-171450" algn="l" defTabSz="755650">
            <a:lnSpc>
              <a:spcPct val="90000"/>
            </a:lnSpc>
            <a:spcBef>
              <a:spcPct val="0"/>
            </a:spcBef>
            <a:spcAft>
              <a:spcPct val="15000"/>
            </a:spcAft>
            <a:buChar char="•"/>
          </a:pPr>
          <a:r>
            <a:rPr lang="en-GB" sz="1700" kern="1200"/>
            <a:t>Employee's wedding and wedding of children. </a:t>
          </a:r>
        </a:p>
        <a:p>
          <a:pPr marL="171450" lvl="1" indent="-171450" algn="l" defTabSz="755650">
            <a:lnSpc>
              <a:spcPct val="90000"/>
            </a:lnSpc>
            <a:spcBef>
              <a:spcPct val="0"/>
            </a:spcBef>
            <a:spcAft>
              <a:spcPct val="15000"/>
            </a:spcAft>
            <a:buChar char="•"/>
          </a:pPr>
          <a:r>
            <a:rPr lang="en-GB" sz="1700" kern="1200"/>
            <a:t>Any other reason, at the discretion of management. </a:t>
          </a:r>
        </a:p>
        <a:p>
          <a:pPr marL="0" lvl="0" indent="0" algn="l" defTabSz="755650">
            <a:lnSpc>
              <a:spcPct val="100000"/>
            </a:lnSpc>
            <a:spcBef>
              <a:spcPct val="0"/>
            </a:spcBef>
            <a:spcAft>
              <a:spcPct val="35000"/>
            </a:spcAft>
            <a:buNone/>
          </a:pPr>
          <a:endParaRPr lang="en-US" sz="1700" kern="1200" dirty="0"/>
        </a:p>
      </dsp:txBody>
      <dsp:txXfrm>
        <a:off x="3829005" y="1922729"/>
        <a:ext cx="3249479" cy="1674944"/>
      </dsp:txXfrm>
    </dsp:sp>
    <dsp:sp modelId="{656D4C60-4E6B-4A01-A254-504B87D9C9B3}">
      <dsp:nvSpPr>
        <dsp:cNvPr id="0" name=""/>
        <dsp:cNvSpPr/>
      </dsp:nvSpPr>
      <dsp:spPr>
        <a:xfrm>
          <a:off x="8703224" y="497249"/>
          <a:ext cx="1137317" cy="8611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B976A7-4EFC-4A94-8B94-AC495CFFABCF}">
      <dsp:nvSpPr>
        <dsp:cNvPr id="0" name=""/>
        <dsp:cNvSpPr/>
      </dsp:nvSpPr>
      <dsp:spPr>
        <a:xfrm>
          <a:off x="7647143" y="1491674"/>
          <a:ext cx="3249479" cy="369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NG" sz="2300" b="1" kern="1200"/>
            <a:t>Casual Leave:</a:t>
          </a:r>
          <a:endParaRPr lang="en-US" sz="2300" kern="1200"/>
        </a:p>
      </dsp:txBody>
      <dsp:txXfrm>
        <a:off x="7647143" y="1491674"/>
        <a:ext cx="3249479" cy="369046"/>
      </dsp:txXfrm>
    </dsp:sp>
    <dsp:sp modelId="{7A9FFA37-7D74-41BC-9A01-72E3977BB979}">
      <dsp:nvSpPr>
        <dsp:cNvPr id="0" name=""/>
        <dsp:cNvSpPr/>
      </dsp:nvSpPr>
      <dsp:spPr>
        <a:xfrm>
          <a:off x="7647143" y="1922729"/>
          <a:ext cx="3249479" cy="167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NG" sz="1700" kern="1200"/>
            <a:t>This is granted strictly at the discretion of management and can only be accessed at the exhaustion of other annual leave.</a:t>
          </a:r>
          <a:endParaRPr lang="en-US" sz="1700" kern="1200"/>
        </a:p>
        <a:p>
          <a:pPr marL="0" lvl="0" indent="0" algn="ctr" defTabSz="755650">
            <a:lnSpc>
              <a:spcPct val="100000"/>
            </a:lnSpc>
            <a:spcBef>
              <a:spcPct val="0"/>
            </a:spcBef>
            <a:spcAft>
              <a:spcPct val="35000"/>
            </a:spcAft>
            <a:buNone/>
          </a:pPr>
          <a:r>
            <a:rPr lang="en-NG" sz="1700" kern="1200"/>
            <a:t>An employee may be granted up to 7 days in a year.</a:t>
          </a:r>
        </a:p>
      </dsp:txBody>
      <dsp:txXfrm>
        <a:off x="7647143" y="1922729"/>
        <a:ext cx="3249479" cy="16749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CF9F5-2EEA-40E9-BD0A-B359509F3A0E}">
      <dsp:nvSpPr>
        <dsp:cNvPr id="0" name=""/>
        <dsp:cNvSpPr/>
      </dsp:nvSpPr>
      <dsp:spPr>
        <a:xfrm>
          <a:off x="82613" y="9007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ACF58-36EF-4D83-87A9-72AF8EC4D810}">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4EA59F-30C3-46E3-AF75-6C58F3E761CA}">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In the event of fire, observe the following procedure:</a:t>
          </a:r>
        </a:p>
      </dsp:txBody>
      <dsp:txXfrm>
        <a:off x="1172126" y="90072"/>
        <a:ext cx="2114937" cy="897246"/>
      </dsp:txXfrm>
    </dsp:sp>
    <dsp:sp modelId="{BF772C49-7A5A-4929-B261-E2757D19D485}">
      <dsp:nvSpPr>
        <dsp:cNvPr id="0" name=""/>
        <dsp:cNvSpPr/>
      </dsp:nvSpPr>
      <dsp:spPr>
        <a:xfrm>
          <a:off x="3655575" y="90072"/>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C1B62-CF69-4FDF-B1C0-C4F47BF756E0}">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FDB7-D399-4D66-9ABC-B2DC95066AF3}">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Know the location and the methods of operating the fire fighting equipment in the building.</a:t>
          </a:r>
        </a:p>
      </dsp:txBody>
      <dsp:txXfrm>
        <a:off x="4745088" y="90072"/>
        <a:ext cx="2114937" cy="897246"/>
      </dsp:txXfrm>
    </dsp:sp>
    <dsp:sp modelId="{F38AD679-EA07-4C17-BA84-F56DB220B8B5}">
      <dsp:nvSpPr>
        <dsp:cNvPr id="0" name=""/>
        <dsp:cNvSpPr/>
      </dsp:nvSpPr>
      <dsp:spPr>
        <a:xfrm>
          <a:off x="7228536" y="90072"/>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139FA6-31C7-4062-960B-213F0B5A8D68}">
      <dsp:nvSpPr>
        <dsp:cNvPr id="0" name=""/>
        <dsp:cNvSpPr/>
      </dsp:nvSpPr>
      <dsp:spPr>
        <a:xfrm>
          <a:off x="7416958" y="278494"/>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9F673A-D6F9-4C0F-A28C-D38F65E7EE7A}">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Know the primary and secondary escape routes to use</a:t>
          </a:r>
        </a:p>
      </dsp:txBody>
      <dsp:txXfrm>
        <a:off x="8318049" y="90072"/>
        <a:ext cx="2114937" cy="897246"/>
      </dsp:txXfrm>
    </dsp:sp>
    <dsp:sp modelId="{8C4BE1CF-B232-42BA-B276-72B92AD2ADDB}">
      <dsp:nvSpPr>
        <dsp:cNvPr id="0" name=""/>
        <dsp:cNvSpPr/>
      </dsp:nvSpPr>
      <dsp:spPr>
        <a:xfrm>
          <a:off x="82613" y="1727045"/>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F3774-1547-42F4-84E7-8D55E2F93D9A}">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743A33-709D-40D2-93B0-921AE30A0B5E}">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Be familiar with survival techniques. In case the fire traps you, stay low to the ground floors.</a:t>
          </a:r>
        </a:p>
      </dsp:txBody>
      <dsp:txXfrm>
        <a:off x="1172126" y="1727045"/>
        <a:ext cx="2114937" cy="897246"/>
      </dsp:txXfrm>
    </dsp:sp>
    <dsp:sp modelId="{55B985A1-8A96-4E38-A82A-C76A5213601F}">
      <dsp:nvSpPr>
        <dsp:cNvPr id="0" name=""/>
        <dsp:cNvSpPr/>
      </dsp:nvSpPr>
      <dsp:spPr>
        <a:xfrm>
          <a:off x="3655575" y="1727045"/>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FD8D68-BCD4-4E00-989A-846F15BE5BFF}">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E7B039-ED71-45C7-9DEC-8F2DA2696421}">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Never use an elevator to escape a fire (use the stairway).</a:t>
          </a:r>
        </a:p>
      </dsp:txBody>
      <dsp:txXfrm>
        <a:off x="4745088" y="1727045"/>
        <a:ext cx="2114937" cy="897246"/>
      </dsp:txXfrm>
    </dsp:sp>
    <dsp:sp modelId="{7B85EFD9-BE4E-4783-B2CA-9D8C3D8B2D7E}">
      <dsp:nvSpPr>
        <dsp:cNvPr id="0" name=""/>
        <dsp:cNvSpPr/>
      </dsp:nvSpPr>
      <dsp:spPr>
        <a:xfrm>
          <a:off x="7228536" y="1727045"/>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A06666-753A-4404-A221-BE693A0EEE43}">
      <dsp:nvSpPr>
        <dsp:cNvPr id="0" name=""/>
        <dsp:cNvSpPr/>
      </dsp:nvSpPr>
      <dsp:spPr>
        <a:xfrm>
          <a:off x="7416958" y="191546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9B0146-AA55-473B-BFCA-3C4B8762C002}">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Never overload an electrical circuit.</a:t>
          </a:r>
        </a:p>
      </dsp:txBody>
      <dsp:txXfrm>
        <a:off x="8318049" y="1727045"/>
        <a:ext cx="2114937" cy="897246"/>
      </dsp:txXfrm>
    </dsp:sp>
    <dsp:sp modelId="{7E114BD0-90FB-4A93-8C57-0BC56E2761DF}">
      <dsp:nvSpPr>
        <dsp:cNvPr id="0" name=""/>
        <dsp:cNvSpPr/>
      </dsp:nvSpPr>
      <dsp:spPr>
        <a:xfrm>
          <a:off x="82613" y="336401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64E7C-E686-45F3-9B05-0750AB18F775}">
      <dsp:nvSpPr>
        <dsp:cNvPr id="0" name=""/>
        <dsp:cNvSpPr/>
      </dsp:nvSpPr>
      <dsp:spPr>
        <a:xfrm>
          <a:off x="271034"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EA9B03-C1A5-4DE5-96E0-004E1BE57E24}">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Do not attempt to repair electrical or mechanical </a:t>
          </a:r>
          <a:r>
            <a:rPr lang="en-US" sz="1500" kern="1200" dirty="0">
              <a:solidFill>
                <a:schemeClr val="tx1"/>
              </a:solidFill>
            </a:rPr>
            <a:t>equipment</a:t>
          </a:r>
          <a:r>
            <a:rPr lang="en-US" sz="1500" kern="1200" dirty="0"/>
            <a:t> without de-energizing it. </a:t>
          </a:r>
        </a:p>
      </dsp:txBody>
      <dsp:txXfrm>
        <a:off x="1172126" y="3364019"/>
        <a:ext cx="2114937" cy="8972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04B85-3EB7-4E57-87B9-A2F6C1183093}">
      <dsp:nvSpPr>
        <dsp:cNvPr id="0" name=""/>
        <dsp:cNvSpPr/>
      </dsp:nvSpPr>
      <dsp:spPr>
        <a:xfrm>
          <a:off x="364206" y="1307978"/>
          <a:ext cx="590888" cy="5908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21FB9B-88CE-482A-BE6C-10A667C46EC9}">
      <dsp:nvSpPr>
        <dsp:cNvPr id="0" name=""/>
        <dsp:cNvSpPr/>
      </dsp:nvSpPr>
      <dsp:spPr>
        <a:xfrm>
          <a:off x="3108" y="2149395"/>
          <a:ext cx="1313085" cy="71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Each person shall learn the location of the extinguishers in his/her workplace</a:t>
          </a:r>
        </a:p>
      </dsp:txBody>
      <dsp:txXfrm>
        <a:off x="3108" y="2149395"/>
        <a:ext cx="1313085" cy="718093"/>
      </dsp:txXfrm>
    </dsp:sp>
    <dsp:sp modelId="{F1D3E068-CE65-4DE4-A2B5-D1B305E6230E}">
      <dsp:nvSpPr>
        <dsp:cNvPr id="0" name=""/>
        <dsp:cNvSpPr/>
      </dsp:nvSpPr>
      <dsp:spPr>
        <a:xfrm>
          <a:off x="1907082" y="1307978"/>
          <a:ext cx="590888" cy="5908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060370-9DF4-4F7F-B03E-F38AFB896E5C}">
      <dsp:nvSpPr>
        <dsp:cNvPr id="0" name=""/>
        <dsp:cNvSpPr/>
      </dsp:nvSpPr>
      <dsp:spPr>
        <a:xfrm>
          <a:off x="1545984" y="2149395"/>
          <a:ext cx="1313085" cy="71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Any time the fire extinguisher is used, it must be reported to the HR Manger or the safety officer.</a:t>
          </a:r>
        </a:p>
      </dsp:txBody>
      <dsp:txXfrm>
        <a:off x="1545984" y="2149395"/>
        <a:ext cx="1313085" cy="718093"/>
      </dsp:txXfrm>
    </dsp:sp>
    <dsp:sp modelId="{0057EB8A-6E90-45F6-971F-629EFB39B320}">
      <dsp:nvSpPr>
        <dsp:cNvPr id="0" name=""/>
        <dsp:cNvSpPr/>
      </dsp:nvSpPr>
      <dsp:spPr>
        <a:xfrm>
          <a:off x="3449958" y="1307978"/>
          <a:ext cx="590888" cy="5908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4C171C-4FAB-450F-A336-8453E39C87EE}">
      <dsp:nvSpPr>
        <dsp:cNvPr id="0" name=""/>
        <dsp:cNvSpPr/>
      </dsp:nvSpPr>
      <dsp:spPr>
        <a:xfrm>
          <a:off x="3088860" y="2149395"/>
          <a:ext cx="1313085" cy="71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No smoking will be permitted within the office environment or while on duty.</a:t>
          </a:r>
        </a:p>
      </dsp:txBody>
      <dsp:txXfrm>
        <a:off x="3088860" y="2149395"/>
        <a:ext cx="1313085" cy="718093"/>
      </dsp:txXfrm>
    </dsp:sp>
    <dsp:sp modelId="{C519D591-E6DD-4A2A-83C8-8CBEB91C14D7}">
      <dsp:nvSpPr>
        <dsp:cNvPr id="0" name=""/>
        <dsp:cNvSpPr/>
      </dsp:nvSpPr>
      <dsp:spPr>
        <a:xfrm>
          <a:off x="4992834" y="1307978"/>
          <a:ext cx="590888" cy="5908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1D3A9E-EE35-404D-B1D4-5241A95D7A26}">
      <dsp:nvSpPr>
        <dsp:cNvPr id="0" name=""/>
        <dsp:cNvSpPr/>
      </dsp:nvSpPr>
      <dsp:spPr>
        <a:xfrm>
          <a:off x="4631736" y="2149395"/>
          <a:ext cx="1313085" cy="71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Report immediately any conditions that are likely to cause a fire.</a:t>
          </a:r>
        </a:p>
      </dsp:txBody>
      <dsp:txXfrm>
        <a:off x="4631736" y="2149395"/>
        <a:ext cx="1313085" cy="718093"/>
      </dsp:txXfrm>
    </dsp:sp>
    <dsp:sp modelId="{CEC8AE62-9402-4975-9DD7-70290CF3B8D9}">
      <dsp:nvSpPr>
        <dsp:cNvPr id="0" name=""/>
        <dsp:cNvSpPr/>
      </dsp:nvSpPr>
      <dsp:spPr>
        <a:xfrm>
          <a:off x="6535710" y="1307978"/>
          <a:ext cx="590888" cy="5908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FF5CAE-3F2E-407F-AE23-C18AF18A9389}">
      <dsp:nvSpPr>
        <dsp:cNvPr id="0" name=""/>
        <dsp:cNvSpPr/>
      </dsp:nvSpPr>
      <dsp:spPr>
        <a:xfrm>
          <a:off x="6174612" y="2149395"/>
          <a:ext cx="1313085" cy="71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The use of gasoline and other flash fuels for cleaning purposes is strictly prohibited.</a:t>
          </a:r>
        </a:p>
      </dsp:txBody>
      <dsp:txXfrm>
        <a:off x="6174612" y="2149395"/>
        <a:ext cx="1313085" cy="718093"/>
      </dsp:txXfrm>
    </dsp:sp>
    <dsp:sp modelId="{3F25EDDE-64A7-40A7-AD74-0605C234DD10}">
      <dsp:nvSpPr>
        <dsp:cNvPr id="0" name=""/>
        <dsp:cNvSpPr/>
      </dsp:nvSpPr>
      <dsp:spPr>
        <a:xfrm>
          <a:off x="8078586" y="1307978"/>
          <a:ext cx="590888" cy="59088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5FE6F0-3315-4C72-B396-B0E6D43C2C3B}">
      <dsp:nvSpPr>
        <dsp:cNvPr id="0" name=""/>
        <dsp:cNvSpPr/>
      </dsp:nvSpPr>
      <dsp:spPr>
        <a:xfrm>
          <a:off x="7717487" y="2149395"/>
          <a:ext cx="1313085" cy="71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Do not leave oily rags and waste on locker or on machinery as they catch fire easily.</a:t>
          </a:r>
        </a:p>
      </dsp:txBody>
      <dsp:txXfrm>
        <a:off x="7717487" y="2149395"/>
        <a:ext cx="1313085" cy="718093"/>
      </dsp:txXfrm>
    </dsp:sp>
    <dsp:sp modelId="{8D2645DA-43CF-4C8D-94CD-2EC6DA8CC314}">
      <dsp:nvSpPr>
        <dsp:cNvPr id="0" name=""/>
        <dsp:cNvSpPr/>
      </dsp:nvSpPr>
      <dsp:spPr>
        <a:xfrm>
          <a:off x="9621462" y="1307978"/>
          <a:ext cx="590888" cy="59088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53D81F-F031-4415-BA5F-E70DDBFDED11}">
      <dsp:nvSpPr>
        <dsp:cNvPr id="0" name=""/>
        <dsp:cNvSpPr/>
      </dsp:nvSpPr>
      <dsp:spPr>
        <a:xfrm>
          <a:off x="9260363" y="2149395"/>
          <a:ext cx="1313085" cy="71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Always shut off the engine of vehicles before uplifting fuel or welding materials.</a:t>
          </a:r>
        </a:p>
      </dsp:txBody>
      <dsp:txXfrm>
        <a:off x="9260363" y="2149395"/>
        <a:ext cx="1313085" cy="7180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5BA1-7B36-CB49-88E2-8DD0A0F3BD3B}"/>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NG" dirty="0"/>
          </a:p>
        </p:txBody>
      </p:sp>
      <p:sp>
        <p:nvSpPr>
          <p:cNvPr id="3" name="Subtitle 2">
            <a:extLst>
              <a:ext uri="{FF2B5EF4-FFF2-40B4-BE49-F238E27FC236}">
                <a16:creationId xmlns:a16="http://schemas.microsoft.com/office/drawing/2014/main" id="{EF8C7949-135C-D048-A072-45907896E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G"/>
          </a:p>
        </p:txBody>
      </p:sp>
      <p:sp>
        <p:nvSpPr>
          <p:cNvPr id="4" name="Date Placeholder 3">
            <a:extLst>
              <a:ext uri="{FF2B5EF4-FFF2-40B4-BE49-F238E27FC236}">
                <a16:creationId xmlns:a16="http://schemas.microsoft.com/office/drawing/2014/main" id="{30B054A9-4CAF-3042-B74F-ED3519254B24}"/>
              </a:ext>
            </a:extLst>
          </p:cNvPr>
          <p:cNvSpPr>
            <a:spLocks noGrp="1"/>
          </p:cNvSpPr>
          <p:nvPr>
            <p:ph type="dt" sz="half" idx="10"/>
          </p:nvPr>
        </p:nvSpPr>
        <p:spPr/>
        <p:txBody>
          <a:bodyPr/>
          <a:lstStyle/>
          <a:p>
            <a:fld id="{97BA5BB4-6D70-634D-B451-E25CC52D0677}" type="datetimeFigureOut">
              <a:rPr lang="en-US" smtClean="0"/>
              <a:t>5/5/20</a:t>
            </a:fld>
            <a:endParaRPr lang="en-US"/>
          </a:p>
        </p:txBody>
      </p:sp>
      <p:sp>
        <p:nvSpPr>
          <p:cNvPr id="5" name="Footer Placeholder 4">
            <a:extLst>
              <a:ext uri="{FF2B5EF4-FFF2-40B4-BE49-F238E27FC236}">
                <a16:creationId xmlns:a16="http://schemas.microsoft.com/office/drawing/2014/main" id="{1CD21452-5C9A-0147-9A48-9B3BB647D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8A253-04BF-004C-B4F2-04D250AAA3BB}"/>
              </a:ext>
            </a:extLst>
          </p:cNvPr>
          <p:cNvSpPr>
            <a:spLocks noGrp="1"/>
          </p:cNvSpPr>
          <p:nvPr>
            <p:ph type="sldNum" sz="quarter" idx="12"/>
          </p:nvPr>
        </p:nvSpPr>
        <p:spPr/>
        <p:txBody>
          <a:bodyPr/>
          <a:lstStyle/>
          <a:p>
            <a:fld id="{A3F3D9D1-9E4A-C840-933B-328579361C5E}" type="slidenum">
              <a:rPr lang="en-US" smtClean="0"/>
              <a:t>‹#›</a:t>
            </a:fld>
            <a:endParaRPr lang="en-US"/>
          </a:p>
        </p:txBody>
      </p:sp>
    </p:spTree>
    <p:extLst>
      <p:ext uri="{BB962C8B-B14F-4D97-AF65-F5344CB8AC3E}">
        <p14:creationId xmlns:p14="http://schemas.microsoft.com/office/powerpoint/2010/main" val="84085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CB0B-CD02-5B42-B57A-F521DE73F507}"/>
              </a:ext>
            </a:extLst>
          </p:cNvPr>
          <p:cNvSpPr>
            <a:spLocks noGrp="1"/>
          </p:cNvSpPr>
          <p:nvPr>
            <p:ph type="title"/>
          </p:nvPr>
        </p:nvSpPr>
        <p:spPr/>
        <p:txBody>
          <a:bodyPr/>
          <a:lstStyle/>
          <a:p>
            <a:r>
              <a:rPr lang="en-GB"/>
              <a:t>Click to edit Master title style</a:t>
            </a:r>
            <a:endParaRPr lang="en-NG"/>
          </a:p>
        </p:txBody>
      </p:sp>
      <p:sp>
        <p:nvSpPr>
          <p:cNvPr id="3" name="Vertical Text Placeholder 2">
            <a:extLst>
              <a:ext uri="{FF2B5EF4-FFF2-40B4-BE49-F238E27FC236}">
                <a16:creationId xmlns:a16="http://schemas.microsoft.com/office/drawing/2014/main" id="{8072D995-79B2-1F4F-9194-ED99A57CC80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Date Placeholder 3">
            <a:extLst>
              <a:ext uri="{FF2B5EF4-FFF2-40B4-BE49-F238E27FC236}">
                <a16:creationId xmlns:a16="http://schemas.microsoft.com/office/drawing/2014/main" id="{AD98EF4A-E32B-3B46-A131-D52F9B5E0F8E}"/>
              </a:ext>
            </a:extLst>
          </p:cNvPr>
          <p:cNvSpPr>
            <a:spLocks noGrp="1"/>
          </p:cNvSpPr>
          <p:nvPr>
            <p:ph type="dt" sz="half" idx="10"/>
          </p:nvPr>
        </p:nvSpPr>
        <p:spPr/>
        <p:txBody>
          <a:bodyPr/>
          <a:lstStyle/>
          <a:p>
            <a:fld id="{97BA5BB4-6D70-634D-B451-E25CC52D0677}" type="datetimeFigureOut">
              <a:rPr lang="en-US" smtClean="0"/>
              <a:t>5/5/20</a:t>
            </a:fld>
            <a:endParaRPr lang="en-US"/>
          </a:p>
        </p:txBody>
      </p:sp>
      <p:sp>
        <p:nvSpPr>
          <p:cNvPr id="5" name="Footer Placeholder 4">
            <a:extLst>
              <a:ext uri="{FF2B5EF4-FFF2-40B4-BE49-F238E27FC236}">
                <a16:creationId xmlns:a16="http://schemas.microsoft.com/office/drawing/2014/main" id="{DED95CBD-C616-0145-AD92-3B9027CED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2F559-D9D6-7C4F-BFFC-11C079A09927}"/>
              </a:ext>
            </a:extLst>
          </p:cNvPr>
          <p:cNvSpPr>
            <a:spLocks noGrp="1"/>
          </p:cNvSpPr>
          <p:nvPr>
            <p:ph type="sldNum" sz="quarter" idx="12"/>
          </p:nvPr>
        </p:nvSpPr>
        <p:spPr/>
        <p:txBody>
          <a:bodyPr/>
          <a:lstStyle/>
          <a:p>
            <a:fld id="{A3F3D9D1-9E4A-C840-933B-328579361C5E}" type="slidenum">
              <a:rPr lang="en-US" smtClean="0"/>
              <a:t>‹#›</a:t>
            </a:fld>
            <a:endParaRPr lang="en-US"/>
          </a:p>
        </p:txBody>
      </p:sp>
    </p:spTree>
    <p:extLst>
      <p:ext uri="{BB962C8B-B14F-4D97-AF65-F5344CB8AC3E}">
        <p14:creationId xmlns:p14="http://schemas.microsoft.com/office/powerpoint/2010/main" val="72489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AF13E-3D83-394E-8003-D2A180CFD0B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G"/>
          </a:p>
        </p:txBody>
      </p:sp>
      <p:sp>
        <p:nvSpPr>
          <p:cNvPr id="3" name="Vertical Text Placeholder 2">
            <a:extLst>
              <a:ext uri="{FF2B5EF4-FFF2-40B4-BE49-F238E27FC236}">
                <a16:creationId xmlns:a16="http://schemas.microsoft.com/office/drawing/2014/main" id="{9D7A5344-F7D0-0547-9265-72053E37B30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Date Placeholder 3">
            <a:extLst>
              <a:ext uri="{FF2B5EF4-FFF2-40B4-BE49-F238E27FC236}">
                <a16:creationId xmlns:a16="http://schemas.microsoft.com/office/drawing/2014/main" id="{44A11F99-601E-BA4C-9952-A25D03F80F57}"/>
              </a:ext>
            </a:extLst>
          </p:cNvPr>
          <p:cNvSpPr>
            <a:spLocks noGrp="1"/>
          </p:cNvSpPr>
          <p:nvPr>
            <p:ph type="dt" sz="half" idx="10"/>
          </p:nvPr>
        </p:nvSpPr>
        <p:spPr/>
        <p:txBody>
          <a:bodyPr/>
          <a:lstStyle/>
          <a:p>
            <a:fld id="{97BA5BB4-6D70-634D-B451-E25CC52D0677}" type="datetimeFigureOut">
              <a:rPr lang="en-US" smtClean="0"/>
              <a:t>5/5/20</a:t>
            </a:fld>
            <a:endParaRPr lang="en-US"/>
          </a:p>
        </p:txBody>
      </p:sp>
      <p:sp>
        <p:nvSpPr>
          <p:cNvPr id="5" name="Footer Placeholder 4">
            <a:extLst>
              <a:ext uri="{FF2B5EF4-FFF2-40B4-BE49-F238E27FC236}">
                <a16:creationId xmlns:a16="http://schemas.microsoft.com/office/drawing/2014/main" id="{AB152D55-0FA5-A746-8853-29F8B62D7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C7199-FA71-1341-A452-0B3618D83F74}"/>
              </a:ext>
            </a:extLst>
          </p:cNvPr>
          <p:cNvSpPr>
            <a:spLocks noGrp="1"/>
          </p:cNvSpPr>
          <p:nvPr>
            <p:ph type="sldNum" sz="quarter" idx="12"/>
          </p:nvPr>
        </p:nvSpPr>
        <p:spPr/>
        <p:txBody>
          <a:bodyPr/>
          <a:lstStyle/>
          <a:p>
            <a:fld id="{A3F3D9D1-9E4A-C840-933B-328579361C5E}" type="slidenum">
              <a:rPr lang="en-US" smtClean="0"/>
              <a:t>‹#›</a:t>
            </a:fld>
            <a:endParaRPr lang="en-US"/>
          </a:p>
        </p:txBody>
      </p:sp>
    </p:spTree>
    <p:extLst>
      <p:ext uri="{BB962C8B-B14F-4D97-AF65-F5344CB8AC3E}">
        <p14:creationId xmlns:p14="http://schemas.microsoft.com/office/powerpoint/2010/main" val="181336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B46D-B6BA-2548-B897-668B141AF59A}"/>
              </a:ext>
            </a:extLst>
          </p:cNvPr>
          <p:cNvSpPr>
            <a:spLocks noGrp="1"/>
          </p:cNvSpPr>
          <p:nvPr>
            <p:ph type="title"/>
          </p:nvPr>
        </p:nvSpPr>
        <p:spPr/>
        <p:txBody>
          <a:bodyPr/>
          <a:lstStyle/>
          <a:p>
            <a:r>
              <a:rPr lang="en-GB"/>
              <a:t>Click to edit Master title style</a:t>
            </a:r>
            <a:endParaRPr lang="en-NG"/>
          </a:p>
        </p:txBody>
      </p:sp>
      <p:sp>
        <p:nvSpPr>
          <p:cNvPr id="3" name="Content Placeholder 2">
            <a:extLst>
              <a:ext uri="{FF2B5EF4-FFF2-40B4-BE49-F238E27FC236}">
                <a16:creationId xmlns:a16="http://schemas.microsoft.com/office/drawing/2014/main" id="{8A2A753E-5C4B-3344-B73A-99D3295529F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Date Placeholder 3">
            <a:extLst>
              <a:ext uri="{FF2B5EF4-FFF2-40B4-BE49-F238E27FC236}">
                <a16:creationId xmlns:a16="http://schemas.microsoft.com/office/drawing/2014/main" id="{432B2650-BD3B-BE42-AA3F-C42084AAD91E}"/>
              </a:ext>
            </a:extLst>
          </p:cNvPr>
          <p:cNvSpPr>
            <a:spLocks noGrp="1"/>
          </p:cNvSpPr>
          <p:nvPr>
            <p:ph type="dt" sz="half" idx="10"/>
          </p:nvPr>
        </p:nvSpPr>
        <p:spPr/>
        <p:txBody>
          <a:bodyPr/>
          <a:lstStyle/>
          <a:p>
            <a:fld id="{97BA5BB4-6D70-634D-B451-E25CC52D0677}" type="datetimeFigureOut">
              <a:rPr lang="en-US" smtClean="0"/>
              <a:t>5/5/20</a:t>
            </a:fld>
            <a:endParaRPr lang="en-US"/>
          </a:p>
        </p:txBody>
      </p:sp>
      <p:sp>
        <p:nvSpPr>
          <p:cNvPr id="5" name="Footer Placeholder 4">
            <a:extLst>
              <a:ext uri="{FF2B5EF4-FFF2-40B4-BE49-F238E27FC236}">
                <a16:creationId xmlns:a16="http://schemas.microsoft.com/office/drawing/2014/main" id="{BB83C675-247D-3A40-BE85-255332B97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633F1-6871-1E4D-9C35-091129E36FEC}"/>
              </a:ext>
            </a:extLst>
          </p:cNvPr>
          <p:cNvSpPr>
            <a:spLocks noGrp="1"/>
          </p:cNvSpPr>
          <p:nvPr>
            <p:ph type="sldNum" sz="quarter" idx="12"/>
          </p:nvPr>
        </p:nvSpPr>
        <p:spPr/>
        <p:txBody>
          <a:bodyPr/>
          <a:lstStyle/>
          <a:p>
            <a:fld id="{A3F3D9D1-9E4A-C840-933B-328579361C5E}" type="slidenum">
              <a:rPr lang="en-US" smtClean="0"/>
              <a:t>‹#›</a:t>
            </a:fld>
            <a:endParaRPr lang="en-US"/>
          </a:p>
        </p:txBody>
      </p:sp>
    </p:spTree>
    <p:extLst>
      <p:ext uri="{BB962C8B-B14F-4D97-AF65-F5344CB8AC3E}">
        <p14:creationId xmlns:p14="http://schemas.microsoft.com/office/powerpoint/2010/main" val="325370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B1277-DCDA-2E40-91B8-5D6DD7677EE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G"/>
          </a:p>
        </p:txBody>
      </p:sp>
      <p:sp>
        <p:nvSpPr>
          <p:cNvPr id="3" name="Text Placeholder 2">
            <a:extLst>
              <a:ext uri="{FF2B5EF4-FFF2-40B4-BE49-F238E27FC236}">
                <a16:creationId xmlns:a16="http://schemas.microsoft.com/office/drawing/2014/main" id="{09D99834-9128-5C44-8D2E-C09BF7440A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0354AA0-DCBB-7948-B9D1-B21D44F18593}"/>
              </a:ext>
            </a:extLst>
          </p:cNvPr>
          <p:cNvSpPr>
            <a:spLocks noGrp="1"/>
          </p:cNvSpPr>
          <p:nvPr>
            <p:ph type="dt" sz="half" idx="10"/>
          </p:nvPr>
        </p:nvSpPr>
        <p:spPr/>
        <p:txBody>
          <a:bodyPr/>
          <a:lstStyle/>
          <a:p>
            <a:fld id="{97BA5BB4-6D70-634D-B451-E25CC52D0677}" type="datetimeFigureOut">
              <a:rPr lang="en-US" smtClean="0"/>
              <a:t>5/5/20</a:t>
            </a:fld>
            <a:endParaRPr lang="en-US"/>
          </a:p>
        </p:txBody>
      </p:sp>
      <p:sp>
        <p:nvSpPr>
          <p:cNvPr id="5" name="Footer Placeholder 4">
            <a:extLst>
              <a:ext uri="{FF2B5EF4-FFF2-40B4-BE49-F238E27FC236}">
                <a16:creationId xmlns:a16="http://schemas.microsoft.com/office/drawing/2014/main" id="{6F019B76-B8FA-164E-9CC8-D0B1A3E53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CCA59-4C68-CE48-893B-79FFB78C8507}"/>
              </a:ext>
            </a:extLst>
          </p:cNvPr>
          <p:cNvSpPr>
            <a:spLocks noGrp="1"/>
          </p:cNvSpPr>
          <p:nvPr>
            <p:ph type="sldNum" sz="quarter" idx="12"/>
          </p:nvPr>
        </p:nvSpPr>
        <p:spPr/>
        <p:txBody>
          <a:bodyPr/>
          <a:lstStyle/>
          <a:p>
            <a:fld id="{A3F3D9D1-9E4A-C840-933B-328579361C5E}" type="slidenum">
              <a:rPr lang="en-US" smtClean="0"/>
              <a:t>‹#›</a:t>
            </a:fld>
            <a:endParaRPr lang="en-US"/>
          </a:p>
        </p:txBody>
      </p:sp>
    </p:spTree>
    <p:extLst>
      <p:ext uri="{BB962C8B-B14F-4D97-AF65-F5344CB8AC3E}">
        <p14:creationId xmlns:p14="http://schemas.microsoft.com/office/powerpoint/2010/main" val="35972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A4B3-C220-6541-A46E-337142A0B708}"/>
              </a:ext>
            </a:extLst>
          </p:cNvPr>
          <p:cNvSpPr>
            <a:spLocks noGrp="1"/>
          </p:cNvSpPr>
          <p:nvPr>
            <p:ph type="title"/>
          </p:nvPr>
        </p:nvSpPr>
        <p:spPr/>
        <p:txBody>
          <a:bodyPr/>
          <a:lstStyle/>
          <a:p>
            <a:r>
              <a:rPr lang="en-GB"/>
              <a:t>Click to edit Master title style</a:t>
            </a:r>
            <a:endParaRPr lang="en-NG"/>
          </a:p>
        </p:txBody>
      </p:sp>
      <p:sp>
        <p:nvSpPr>
          <p:cNvPr id="3" name="Content Placeholder 2">
            <a:extLst>
              <a:ext uri="{FF2B5EF4-FFF2-40B4-BE49-F238E27FC236}">
                <a16:creationId xmlns:a16="http://schemas.microsoft.com/office/drawing/2014/main" id="{0F0C74A9-7A59-EC4E-8FFD-D1F9CA126D3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Content Placeholder 3">
            <a:extLst>
              <a:ext uri="{FF2B5EF4-FFF2-40B4-BE49-F238E27FC236}">
                <a16:creationId xmlns:a16="http://schemas.microsoft.com/office/drawing/2014/main" id="{FEA3E312-6BB6-6A48-B8E8-057CFEA7C5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5" name="Date Placeholder 4">
            <a:extLst>
              <a:ext uri="{FF2B5EF4-FFF2-40B4-BE49-F238E27FC236}">
                <a16:creationId xmlns:a16="http://schemas.microsoft.com/office/drawing/2014/main" id="{FB0C5960-D57C-3A46-B0D5-B9C4E8A45E4D}"/>
              </a:ext>
            </a:extLst>
          </p:cNvPr>
          <p:cNvSpPr>
            <a:spLocks noGrp="1"/>
          </p:cNvSpPr>
          <p:nvPr>
            <p:ph type="dt" sz="half" idx="10"/>
          </p:nvPr>
        </p:nvSpPr>
        <p:spPr/>
        <p:txBody>
          <a:bodyPr/>
          <a:lstStyle/>
          <a:p>
            <a:fld id="{97BA5BB4-6D70-634D-B451-E25CC52D0677}" type="datetimeFigureOut">
              <a:rPr lang="en-US" smtClean="0"/>
              <a:t>5/5/20</a:t>
            </a:fld>
            <a:endParaRPr lang="en-US"/>
          </a:p>
        </p:txBody>
      </p:sp>
      <p:sp>
        <p:nvSpPr>
          <p:cNvPr id="6" name="Footer Placeholder 5">
            <a:extLst>
              <a:ext uri="{FF2B5EF4-FFF2-40B4-BE49-F238E27FC236}">
                <a16:creationId xmlns:a16="http://schemas.microsoft.com/office/drawing/2014/main" id="{6DE54111-93FB-8740-8C2C-25F0A3C75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0C55F-D3A4-0C43-AD29-0909DB8349CB}"/>
              </a:ext>
            </a:extLst>
          </p:cNvPr>
          <p:cNvSpPr>
            <a:spLocks noGrp="1"/>
          </p:cNvSpPr>
          <p:nvPr>
            <p:ph type="sldNum" sz="quarter" idx="12"/>
          </p:nvPr>
        </p:nvSpPr>
        <p:spPr/>
        <p:txBody>
          <a:bodyPr/>
          <a:lstStyle/>
          <a:p>
            <a:fld id="{A3F3D9D1-9E4A-C840-933B-328579361C5E}" type="slidenum">
              <a:rPr lang="en-US" smtClean="0"/>
              <a:t>‹#›</a:t>
            </a:fld>
            <a:endParaRPr lang="en-US"/>
          </a:p>
        </p:txBody>
      </p:sp>
    </p:spTree>
    <p:extLst>
      <p:ext uri="{BB962C8B-B14F-4D97-AF65-F5344CB8AC3E}">
        <p14:creationId xmlns:p14="http://schemas.microsoft.com/office/powerpoint/2010/main" val="359105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78C9-F81D-8441-98C3-5E53E12453D4}"/>
              </a:ext>
            </a:extLst>
          </p:cNvPr>
          <p:cNvSpPr>
            <a:spLocks noGrp="1"/>
          </p:cNvSpPr>
          <p:nvPr>
            <p:ph type="title"/>
          </p:nvPr>
        </p:nvSpPr>
        <p:spPr>
          <a:xfrm>
            <a:off x="839788" y="365125"/>
            <a:ext cx="10515600" cy="1325563"/>
          </a:xfrm>
        </p:spPr>
        <p:txBody>
          <a:bodyPr/>
          <a:lstStyle/>
          <a:p>
            <a:r>
              <a:rPr lang="en-GB"/>
              <a:t>Click to edit Master title style</a:t>
            </a:r>
            <a:endParaRPr lang="en-NG"/>
          </a:p>
        </p:txBody>
      </p:sp>
      <p:sp>
        <p:nvSpPr>
          <p:cNvPr id="3" name="Text Placeholder 2">
            <a:extLst>
              <a:ext uri="{FF2B5EF4-FFF2-40B4-BE49-F238E27FC236}">
                <a16:creationId xmlns:a16="http://schemas.microsoft.com/office/drawing/2014/main" id="{7513429C-E1AB-6B4B-8A0C-CE3187370C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E3B8AA7-8236-1949-93CD-A9B07B9DE98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5" name="Text Placeholder 4">
            <a:extLst>
              <a:ext uri="{FF2B5EF4-FFF2-40B4-BE49-F238E27FC236}">
                <a16:creationId xmlns:a16="http://schemas.microsoft.com/office/drawing/2014/main" id="{596EEA6B-0834-FE49-AA11-02A908D96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E5BA48E-7807-9D4B-B8C0-B249D24CE1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7" name="Date Placeholder 6">
            <a:extLst>
              <a:ext uri="{FF2B5EF4-FFF2-40B4-BE49-F238E27FC236}">
                <a16:creationId xmlns:a16="http://schemas.microsoft.com/office/drawing/2014/main" id="{4121FB8A-0D4F-9F49-A612-75359FA94AF0}"/>
              </a:ext>
            </a:extLst>
          </p:cNvPr>
          <p:cNvSpPr>
            <a:spLocks noGrp="1"/>
          </p:cNvSpPr>
          <p:nvPr>
            <p:ph type="dt" sz="half" idx="10"/>
          </p:nvPr>
        </p:nvSpPr>
        <p:spPr/>
        <p:txBody>
          <a:bodyPr/>
          <a:lstStyle/>
          <a:p>
            <a:fld id="{97BA5BB4-6D70-634D-B451-E25CC52D0677}" type="datetimeFigureOut">
              <a:rPr lang="en-US" smtClean="0"/>
              <a:t>5/5/20</a:t>
            </a:fld>
            <a:endParaRPr lang="en-US"/>
          </a:p>
        </p:txBody>
      </p:sp>
      <p:sp>
        <p:nvSpPr>
          <p:cNvPr id="8" name="Footer Placeholder 7">
            <a:extLst>
              <a:ext uri="{FF2B5EF4-FFF2-40B4-BE49-F238E27FC236}">
                <a16:creationId xmlns:a16="http://schemas.microsoft.com/office/drawing/2014/main" id="{617A5798-256A-4F4E-AA39-2F87B50F07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36B5BB-91D2-1542-8068-D836C81D90B4}"/>
              </a:ext>
            </a:extLst>
          </p:cNvPr>
          <p:cNvSpPr>
            <a:spLocks noGrp="1"/>
          </p:cNvSpPr>
          <p:nvPr>
            <p:ph type="sldNum" sz="quarter" idx="12"/>
          </p:nvPr>
        </p:nvSpPr>
        <p:spPr/>
        <p:txBody>
          <a:bodyPr/>
          <a:lstStyle/>
          <a:p>
            <a:fld id="{A3F3D9D1-9E4A-C840-933B-328579361C5E}" type="slidenum">
              <a:rPr lang="en-US" smtClean="0"/>
              <a:t>‹#›</a:t>
            </a:fld>
            <a:endParaRPr lang="en-US"/>
          </a:p>
        </p:txBody>
      </p:sp>
    </p:spTree>
    <p:extLst>
      <p:ext uri="{BB962C8B-B14F-4D97-AF65-F5344CB8AC3E}">
        <p14:creationId xmlns:p14="http://schemas.microsoft.com/office/powerpoint/2010/main" val="357652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FE6F-02FB-6247-88A4-5DAC1C817FD3}"/>
              </a:ext>
            </a:extLst>
          </p:cNvPr>
          <p:cNvSpPr>
            <a:spLocks noGrp="1"/>
          </p:cNvSpPr>
          <p:nvPr>
            <p:ph type="title"/>
          </p:nvPr>
        </p:nvSpPr>
        <p:spPr/>
        <p:txBody>
          <a:bodyPr/>
          <a:lstStyle/>
          <a:p>
            <a:r>
              <a:rPr lang="en-GB"/>
              <a:t>Click to edit Master title style</a:t>
            </a:r>
            <a:endParaRPr lang="en-NG"/>
          </a:p>
        </p:txBody>
      </p:sp>
      <p:sp>
        <p:nvSpPr>
          <p:cNvPr id="3" name="Date Placeholder 2">
            <a:extLst>
              <a:ext uri="{FF2B5EF4-FFF2-40B4-BE49-F238E27FC236}">
                <a16:creationId xmlns:a16="http://schemas.microsoft.com/office/drawing/2014/main" id="{57424117-89C2-2744-8D83-215EEBF4401C}"/>
              </a:ext>
            </a:extLst>
          </p:cNvPr>
          <p:cNvSpPr>
            <a:spLocks noGrp="1"/>
          </p:cNvSpPr>
          <p:nvPr>
            <p:ph type="dt" sz="half" idx="10"/>
          </p:nvPr>
        </p:nvSpPr>
        <p:spPr/>
        <p:txBody>
          <a:bodyPr/>
          <a:lstStyle/>
          <a:p>
            <a:fld id="{97BA5BB4-6D70-634D-B451-E25CC52D0677}" type="datetimeFigureOut">
              <a:rPr lang="en-US" smtClean="0"/>
              <a:t>5/5/20</a:t>
            </a:fld>
            <a:endParaRPr lang="en-US"/>
          </a:p>
        </p:txBody>
      </p:sp>
      <p:sp>
        <p:nvSpPr>
          <p:cNvPr id="4" name="Footer Placeholder 3">
            <a:extLst>
              <a:ext uri="{FF2B5EF4-FFF2-40B4-BE49-F238E27FC236}">
                <a16:creationId xmlns:a16="http://schemas.microsoft.com/office/drawing/2014/main" id="{054D0789-EA6A-F742-91B3-3E80DC01DC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074BC8-7205-F842-97D6-75A528E3462B}"/>
              </a:ext>
            </a:extLst>
          </p:cNvPr>
          <p:cNvSpPr>
            <a:spLocks noGrp="1"/>
          </p:cNvSpPr>
          <p:nvPr>
            <p:ph type="sldNum" sz="quarter" idx="12"/>
          </p:nvPr>
        </p:nvSpPr>
        <p:spPr/>
        <p:txBody>
          <a:bodyPr/>
          <a:lstStyle/>
          <a:p>
            <a:fld id="{A3F3D9D1-9E4A-C840-933B-328579361C5E}" type="slidenum">
              <a:rPr lang="en-US" smtClean="0"/>
              <a:t>‹#›</a:t>
            </a:fld>
            <a:endParaRPr lang="en-US"/>
          </a:p>
        </p:txBody>
      </p:sp>
    </p:spTree>
    <p:extLst>
      <p:ext uri="{BB962C8B-B14F-4D97-AF65-F5344CB8AC3E}">
        <p14:creationId xmlns:p14="http://schemas.microsoft.com/office/powerpoint/2010/main" val="81169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EFC223-7A6D-4C47-81B6-0925CD520EA9}"/>
              </a:ext>
            </a:extLst>
          </p:cNvPr>
          <p:cNvSpPr>
            <a:spLocks noGrp="1"/>
          </p:cNvSpPr>
          <p:nvPr>
            <p:ph type="dt" sz="half" idx="10"/>
          </p:nvPr>
        </p:nvSpPr>
        <p:spPr/>
        <p:txBody>
          <a:bodyPr/>
          <a:lstStyle/>
          <a:p>
            <a:fld id="{97BA5BB4-6D70-634D-B451-E25CC52D0677}" type="datetimeFigureOut">
              <a:rPr lang="en-US" smtClean="0"/>
              <a:t>5/5/20</a:t>
            </a:fld>
            <a:endParaRPr lang="en-US"/>
          </a:p>
        </p:txBody>
      </p:sp>
      <p:sp>
        <p:nvSpPr>
          <p:cNvPr id="3" name="Footer Placeholder 2">
            <a:extLst>
              <a:ext uri="{FF2B5EF4-FFF2-40B4-BE49-F238E27FC236}">
                <a16:creationId xmlns:a16="http://schemas.microsoft.com/office/drawing/2014/main" id="{B81A0D19-25CF-1447-B996-DE96FE7EBD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8136E-35D7-DD44-9EEF-7AE5C17DEF2D}"/>
              </a:ext>
            </a:extLst>
          </p:cNvPr>
          <p:cNvSpPr>
            <a:spLocks noGrp="1"/>
          </p:cNvSpPr>
          <p:nvPr>
            <p:ph type="sldNum" sz="quarter" idx="12"/>
          </p:nvPr>
        </p:nvSpPr>
        <p:spPr/>
        <p:txBody>
          <a:bodyPr/>
          <a:lstStyle/>
          <a:p>
            <a:fld id="{A3F3D9D1-9E4A-C840-933B-328579361C5E}" type="slidenum">
              <a:rPr lang="en-US" smtClean="0"/>
              <a:t>‹#›</a:t>
            </a:fld>
            <a:endParaRPr lang="en-US"/>
          </a:p>
        </p:txBody>
      </p:sp>
    </p:spTree>
    <p:extLst>
      <p:ext uri="{BB962C8B-B14F-4D97-AF65-F5344CB8AC3E}">
        <p14:creationId xmlns:p14="http://schemas.microsoft.com/office/powerpoint/2010/main" val="145797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7F03-C2E7-FE4D-BB16-7C7A1D657E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G"/>
          </a:p>
        </p:txBody>
      </p:sp>
      <p:sp>
        <p:nvSpPr>
          <p:cNvPr id="3" name="Content Placeholder 2">
            <a:extLst>
              <a:ext uri="{FF2B5EF4-FFF2-40B4-BE49-F238E27FC236}">
                <a16:creationId xmlns:a16="http://schemas.microsoft.com/office/drawing/2014/main" id="{FFB66823-AEAA-F549-814D-51144B4F3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Text Placeholder 3">
            <a:extLst>
              <a:ext uri="{FF2B5EF4-FFF2-40B4-BE49-F238E27FC236}">
                <a16:creationId xmlns:a16="http://schemas.microsoft.com/office/drawing/2014/main" id="{E8C2989C-6D11-6142-B28F-3ADA61DC8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E8E4C3-5B51-4C41-8957-7900089CE988}"/>
              </a:ext>
            </a:extLst>
          </p:cNvPr>
          <p:cNvSpPr>
            <a:spLocks noGrp="1"/>
          </p:cNvSpPr>
          <p:nvPr>
            <p:ph type="dt" sz="half" idx="10"/>
          </p:nvPr>
        </p:nvSpPr>
        <p:spPr/>
        <p:txBody>
          <a:bodyPr/>
          <a:lstStyle/>
          <a:p>
            <a:fld id="{97BA5BB4-6D70-634D-B451-E25CC52D0677}" type="datetimeFigureOut">
              <a:rPr lang="en-US" smtClean="0"/>
              <a:t>5/5/20</a:t>
            </a:fld>
            <a:endParaRPr lang="en-US"/>
          </a:p>
        </p:txBody>
      </p:sp>
      <p:sp>
        <p:nvSpPr>
          <p:cNvPr id="6" name="Footer Placeholder 5">
            <a:extLst>
              <a:ext uri="{FF2B5EF4-FFF2-40B4-BE49-F238E27FC236}">
                <a16:creationId xmlns:a16="http://schemas.microsoft.com/office/drawing/2014/main" id="{AAF4818C-EF0C-5F4C-B68B-998567320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7CCAF4-D375-1A47-AAB1-AE88FEF53183}"/>
              </a:ext>
            </a:extLst>
          </p:cNvPr>
          <p:cNvSpPr>
            <a:spLocks noGrp="1"/>
          </p:cNvSpPr>
          <p:nvPr>
            <p:ph type="sldNum" sz="quarter" idx="12"/>
          </p:nvPr>
        </p:nvSpPr>
        <p:spPr/>
        <p:txBody>
          <a:bodyPr/>
          <a:lstStyle/>
          <a:p>
            <a:fld id="{A3F3D9D1-9E4A-C840-933B-328579361C5E}" type="slidenum">
              <a:rPr lang="en-US" smtClean="0"/>
              <a:t>‹#›</a:t>
            </a:fld>
            <a:endParaRPr lang="en-US"/>
          </a:p>
        </p:txBody>
      </p:sp>
    </p:spTree>
    <p:extLst>
      <p:ext uri="{BB962C8B-B14F-4D97-AF65-F5344CB8AC3E}">
        <p14:creationId xmlns:p14="http://schemas.microsoft.com/office/powerpoint/2010/main" val="343964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18EE6-333D-AE4B-AA4E-399C2AC61F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G"/>
          </a:p>
        </p:txBody>
      </p:sp>
      <p:sp>
        <p:nvSpPr>
          <p:cNvPr id="3" name="Picture Placeholder 2">
            <a:extLst>
              <a:ext uri="{FF2B5EF4-FFF2-40B4-BE49-F238E27FC236}">
                <a16:creationId xmlns:a16="http://schemas.microsoft.com/office/drawing/2014/main" id="{7745E0A6-5137-3145-8DB6-B853552955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7CF50868-F19D-1445-9BFA-635B4995C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CB5DF94-BCDC-0A4B-AD3A-270A741FED63}"/>
              </a:ext>
            </a:extLst>
          </p:cNvPr>
          <p:cNvSpPr>
            <a:spLocks noGrp="1"/>
          </p:cNvSpPr>
          <p:nvPr>
            <p:ph type="dt" sz="half" idx="10"/>
          </p:nvPr>
        </p:nvSpPr>
        <p:spPr/>
        <p:txBody>
          <a:bodyPr/>
          <a:lstStyle/>
          <a:p>
            <a:fld id="{97BA5BB4-6D70-634D-B451-E25CC52D0677}" type="datetimeFigureOut">
              <a:rPr lang="en-US" smtClean="0"/>
              <a:t>5/5/20</a:t>
            </a:fld>
            <a:endParaRPr lang="en-US"/>
          </a:p>
        </p:txBody>
      </p:sp>
      <p:sp>
        <p:nvSpPr>
          <p:cNvPr id="6" name="Footer Placeholder 5">
            <a:extLst>
              <a:ext uri="{FF2B5EF4-FFF2-40B4-BE49-F238E27FC236}">
                <a16:creationId xmlns:a16="http://schemas.microsoft.com/office/drawing/2014/main" id="{A6A2E775-A236-004E-BF76-99A51F29B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5925BE-B3F4-9B42-8286-9B9837F90842}"/>
              </a:ext>
            </a:extLst>
          </p:cNvPr>
          <p:cNvSpPr>
            <a:spLocks noGrp="1"/>
          </p:cNvSpPr>
          <p:nvPr>
            <p:ph type="sldNum" sz="quarter" idx="12"/>
          </p:nvPr>
        </p:nvSpPr>
        <p:spPr/>
        <p:txBody>
          <a:bodyPr/>
          <a:lstStyle/>
          <a:p>
            <a:fld id="{A3F3D9D1-9E4A-C840-933B-328579361C5E}" type="slidenum">
              <a:rPr lang="en-US" smtClean="0"/>
              <a:t>‹#›</a:t>
            </a:fld>
            <a:endParaRPr lang="en-US"/>
          </a:p>
        </p:txBody>
      </p:sp>
    </p:spTree>
    <p:extLst>
      <p:ext uri="{BB962C8B-B14F-4D97-AF65-F5344CB8AC3E}">
        <p14:creationId xmlns:p14="http://schemas.microsoft.com/office/powerpoint/2010/main" val="93104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E746-65AE-0349-802A-6DF32FA12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G"/>
          </a:p>
        </p:txBody>
      </p:sp>
      <p:sp>
        <p:nvSpPr>
          <p:cNvPr id="3" name="Text Placeholder 2">
            <a:extLst>
              <a:ext uri="{FF2B5EF4-FFF2-40B4-BE49-F238E27FC236}">
                <a16:creationId xmlns:a16="http://schemas.microsoft.com/office/drawing/2014/main" id="{894A093A-BB52-E442-BA58-EC01A78C49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Date Placeholder 3">
            <a:extLst>
              <a:ext uri="{FF2B5EF4-FFF2-40B4-BE49-F238E27FC236}">
                <a16:creationId xmlns:a16="http://schemas.microsoft.com/office/drawing/2014/main" id="{FCFCC88C-9FCB-8B49-A839-370DF53EC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A5BB4-6D70-634D-B451-E25CC52D0677}" type="datetimeFigureOut">
              <a:rPr lang="en-US" smtClean="0"/>
              <a:t>5/5/20</a:t>
            </a:fld>
            <a:endParaRPr lang="en-US"/>
          </a:p>
        </p:txBody>
      </p:sp>
      <p:sp>
        <p:nvSpPr>
          <p:cNvPr id="5" name="Footer Placeholder 4">
            <a:extLst>
              <a:ext uri="{FF2B5EF4-FFF2-40B4-BE49-F238E27FC236}">
                <a16:creationId xmlns:a16="http://schemas.microsoft.com/office/drawing/2014/main" id="{28B99041-A2E4-C742-B8B6-AB3D542458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5E47E3-384A-244E-9F0E-F863B019D4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3D9D1-9E4A-C840-933B-328579361C5E}" type="slidenum">
              <a:rPr lang="en-US" smtClean="0"/>
              <a:t>‹#›</a:t>
            </a:fld>
            <a:endParaRPr lang="en-US"/>
          </a:p>
        </p:txBody>
      </p:sp>
      <p:sp>
        <p:nvSpPr>
          <p:cNvPr id="7" name="Rectangle 6">
            <a:extLst>
              <a:ext uri="{FF2B5EF4-FFF2-40B4-BE49-F238E27FC236}">
                <a16:creationId xmlns:a16="http://schemas.microsoft.com/office/drawing/2014/main" id="{AE55EEEF-3867-BD43-AE76-6B5D55B93E2F}"/>
              </a:ext>
            </a:extLst>
          </p:cNvPr>
          <p:cNvSpPr/>
          <p:nvPr userDrawn="1"/>
        </p:nvSpPr>
        <p:spPr>
          <a:xfrm>
            <a:off x="11232292" y="0"/>
            <a:ext cx="959708" cy="902043"/>
          </a:xfrm>
          <a:prstGeom prst="rect">
            <a:avLst/>
          </a:prstGeom>
          <a:blipFill dpi="0" rotWithShape="1">
            <a:blip r:embed="rId1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Tree>
    <p:extLst>
      <p:ext uri="{BB962C8B-B14F-4D97-AF65-F5344CB8AC3E}">
        <p14:creationId xmlns:p14="http://schemas.microsoft.com/office/powerpoint/2010/main" val="7837578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C18C48-38D4-C647-9CF9-E68E5F03DA20}"/>
              </a:ext>
            </a:extLst>
          </p:cNvPr>
          <p:cNvSpPr>
            <a:spLocks noGrp="1"/>
          </p:cNvSpPr>
          <p:nvPr>
            <p:ph type="ctrTitle"/>
          </p:nvPr>
        </p:nvSpPr>
        <p:spPr>
          <a:xfrm>
            <a:off x="1524000" y="1122362"/>
            <a:ext cx="9144000" cy="2840037"/>
          </a:xfrm>
        </p:spPr>
        <p:txBody>
          <a:bodyPr>
            <a:normAutofit/>
          </a:bodyPr>
          <a:lstStyle/>
          <a:p>
            <a:r>
              <a:rPr lang="en-US" sz="5800" dirty="0"/>
              <a:t>ERL TELECOMS SERVICES LIMITED</a:t>
            </a:r>
          </a:p>
        </p:txBody>
      </p:sp>
      <p:sp>
        <p:nvSpPr>
          <p:cNvPr id="3" name="Subtitle 2">
            <a:extLst>
              <a:ext uri="{FF2B5EF4-FFF2-40B4-BE49-F238E27FC236}">
                <a16:creationId xmlns:a16="http://schemas.microsoft.com/office/drawing/2014/main" id="{40F25FCB-022C-EE49-A157-F3C7D800648B}"/>
              </a:ext>
            </a:extLst>
          </p:cNvPr>
          <p:cNvSpPr>
            <a:spLocks noGrp="1"/>
          </p:cNvSpPr>
          <p:nvPr>
            <p:ph type="subTitle" idx="1"/>
          </p:nvPr>
        </p:nvSpPr>
        <p:spPr>
          <a:xfrm>
            <a:off x="1524000" y="4256436"/>
            <a:ext cx="9144000" cy="1600818"/>
          </a:xfrm>
        </p:spPr>
        <p:txBody>
          <a:bodyPr>
            <a:normAutofit/>
          </a:bodyPr>
          <a:lstStyle/>
          <a:p>
            <a:r>
              <a:rPr lang="en-US" sz="3600" dirty="0">
                <a:solidFill>
                  <a:schemeClr val="accent1"/>
                </a:solidFill>
              </a:rPr>
              <a:t>Employee Induction Program</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B4C8F7CA-AF20-9045-B201-4F755C165DD7}"/>
              </a:ext>
            </a:extLst>
          </p:cNvPr>
          <p:cNvPicPr>
            <a:picLocks noChangeAspect="1"/>
          </p:cNvPicPr>
          <p:nvPr/>
        </p:nvPicPr>
        <p:blipFill>
          <a:blip r:embed="rId2"/>
          <a:stretch>
            <a:fillRect/>
          </a:stretch>
        </p:blipFill>
        <p:spPr>
          <a:xfrm>
            <a:off x="11150600" y="-3324"/>
            <a:ext cx="1041400" cy="1028700"/>
          </a:xfrm>
          <a:prstGeom prst="rect">
            <a:avLst/>
          </a:prstGeom>
        </p:spPr>
      </p:pic>
      <p:sp>
        <p:nvSpPr>
          <p:cNvPr id="9" name="TextBox 8">
            <a:extLst>
              <a:ext uri="{FF2B5EF4-FFF2-40B4-BE49-F238E27FC236}">
                <a16:creationId xmlns:a16="http://schemas.microsoft.com/office/drawing/2014/main" id="{36EBDBD5-357C-D042-8776-92D4911D2177}"/>
              </a:ext>
            </a:extLst>
          </p:cNvPr>
          <p:cNvSpPr txBox="1"/>
          <p:nvPr/>
        </p:nvSpPr>
        <p:spPr>
          <a:xfrm>
            <a:off x="9927771" y="1567543"/>
            <a:ext cx="184731" cy="369332"/>
          </a:xfrm>
          <a:prstGeom prst="rect">
            <a:avLst/>
          </a:prstGeom>
          <a:noFill/>
        </p:spPr>
        <p:txBody>
          <a:bodyPr wrap="square" rtlCol="0">
            <a:spAutoFit/>
          </a:bodyPr>
          <a:lstStyle/>
          <a:p>
            <a:endParaRPr lang="en-NG" dirty="0"/>
          </a:p>
        </p:txBody>
      </p:sp>
    </p:spTree>
    <p:extLst>
      <p:ext uri="{BB962C8B-B14F-4D97-AF65-F5344CB8AC3E}">
        <p14:creationId xmlns:p14="http://schemas.microsoft.com/office/powerpoint/2010/main" val="365996538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47073-A008-864A-AFF6-E070CB08CD64}"/>
              </a:ext>
            </a:extLst>
          </p:cNvPr>
          <p:cNvSpPr>
            <a:spLocks noGrp="1"/>
          </p:cNvSpPr>
          <p:nvPr>
            <p:ph type="title"/>
          </p:nvPr>
        </p:nvSpPr>
        <p:spPr>
          <a:xfrm>
            <a:off x="1136429" y="1"/>
            <a:ext cx="7474172" cy="667062"/>
          </a:xfrm>
        </p:spPr>
        <p:txBody>
          <a:bodyPr>
            <a:normAutofit/>
          </a:bodyPr>
          <a:lstStyle/>
          <a:p>
            <a:r>
              <a:rPr lang="en-US" sz="3600" b="1" dirty="0"/>
              <a:t>ATTENDANCE POLICY</a:t>
            </a:r>
          </a:p>
        </p:txBody>
      </p:sp>
      <p:sp>
        <p:nvSpPr>
          <p:cNvPr id="27" name="Content Placeholder 2">
            <a:extLst>
              <a:ext uri="{FF2B5EF4-FFF2-40B4-BE49-F238E27FC236}">
                <a16:creationId xmlns:a16="http://schemas.microsoft.com/office/drawing/2014/main" id="{A907006B-B98F-7547-8A97-F82C1F4BE632}"/>
              </a:ext>
            </a:extLst>
          </p:cNvPr>
          <p:cNvSpPr>
            <a:spLocks noGrp="1"/>
          </p:cNvSpPr>
          <p:nvPr>
            <p:ph idx="1"/>
          </p:nvPr>
        </p:nvSpPr>
        <p:spPr>
          <a:xfrm>
            <a:off x="329784" y="794657"/>
            <a:ext cx="8585616" cy="5791200"/>
          </a:xfrm>
        </p:spPr>
        <p:txBody>
          <a:bodyPr anchor="ctr">
            <a:normAutofit/>
          </a:bodyPr>
          <a:lstStyle/>
          <a:p>
            <a:pPr marL="0" indent="0">
              <a:buNone/>
            </a:pPr>
            <a:r>
              <a:rPr lang="en-GB" sz="800" b="1" dirty="0"/>
              <a:t> </a:t>
            </a:r>
            <a:r>
              <a:rPr lang="en-GB" sz="1600" b="1" dirty="0"/>
              <a:t>Excused And Unexcused Absences </a:t>
            </a:r>
            <a:endParaRPr lang="en-GB" sz="1600" dirty="0"/>
          </a:p>
          <a:p>
            <a:r>
              <a:rPr lang="en-GB" sz="1600" dirty="0"/>
              <a:t>Excused: Absence scheduled and approved by the employee’s manager in advance. Unscheduled absences for illness, family member illness or death, and similar unanticipated circumstances may also be treated as “excused” when an employee’s manager has given approval. Typically there may be no disciplinary consequence for an excused absence, unless the employee is habitually absent. </a:t>
            </a:r>
          </a:p>
          <a:p>
            <a:r>
              <a:rPr lang="en-GB" sz="1600" dirty="0"/>
              <a:t>Unexcused: Absence that is not approved by an employee’s manager or embraced in the employer’s policies and procedures. This is grounds for disciplinary action. </a:t>
            </a:r>
          </a:p>
          <a:p>
            <a:pPr marL="0" indent="0">
              <a:buNone/>
            </a:pPr>
            <a:r>
              <a:rPr lang="en-GB" sz="1600" dirty="0"/>
              <a:t>If an employee is required to be absent from work, he/she must notify his/her supervisor and the Human Resources Department at least two days in advance and no later than one hour before the start of the scheduled workday. In the event of an emergency, notification must be sent as soon as possible. This will enable the Company make proper arrangement for replacement of the employee during the period of absence. </a:t>
            </a:r>
          </a:p>
          <a:p>
            <a:pPr marL="0" indent="0">
              <a:buNone/>
            </a:pPr>
            <a:r>
              <a:rPr lang="en-GB" sz="1600" dirty="0"/>
              <a:t>Queries shall be issued to any employee that reports late to work (more than three times in a month) and persistent late coming shall attract severe disciplinary actions. </a:t>
            </a:r>
          </a:p>
          <a:p>
            <a:pPr marL="0" indent="0">
              <a:buNone/>
            </a:pPr>
            <a:r>
              <a:rPr lang="en-GB" sz="1600" dirty="0"/>
              <a:t>Where an employee demonstrates the traits of a habitual late comer, the same disciplinary measures for absenteeism shall apply. </a:t>
            </a:r>
          </a:p>
          <a:p>
            <a:pPr marL="0" indent="0">
              <a:buNone/>
            </a:pPr>
            <a:r>
              <a:rPr lang="en-GB" sz="1600" b="1" dirty="0"/>
              <a:t>B. Overtime </a:t>
            </a:r>
          </a:p>
          <a:p>
            <a:pPr marL="0" indent="0">
              <a:buNone/>
            </a:pPr>
            <a:r>
              <a:rPr lang="en-GB" sz="1600" dirty="0"/>
              <a:t>ERL Telecoms Services Limited may from time to time require you to work overtime without extra pay if required by the workload or circumstances. </a:t>
            </a:r>
          </a:p>
          <a:p>
            <a:pPr marL="0" indent="0">
              <a:buNone/>
            </a:pPr>
            <a:endParaRPr lang="en-US" sz="800" dirty="0"/>
          </a:p>
        </p:txBody>
      </p:sp>
      <p:sp>
        <p:nvSpPr>
          <p:cNvPr id="49" name="Rectangle 4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onthly calendar">
            <a:extLst>
              <a:ext uri="{FF2B5EF4-FFF2-40B4-BE49-F238E27FC236}">
                <a16:creationId xmlns:a16="http://schemas.microsoft.com/office/drawing/2014/main" id="{B0D096CE-31A3-4893-8EBB-82E9175494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4833CEED-C035-F742-A3A2-BBF4327428BE}"/>
              </a:ext>
            </a:extLst>
          </p:cNvPr>
          <p:cNvPicPr>
            <a:picLocks noChangeAspect="1"/>
          </p:cNvPicPr>
          <p:nvPr/>
        </p:nvPicPr>
        <p:blipFill>
          <a:blip r:embed="rId4"/>
          <a:stretch>
            <a:fillRect/>
          </a:stretch>
        </p:blipFill>
        <p:spPr>
          <a:xfrm>
            <a:off x="11150600" y="0"/>
            <a:ext cx="1041400" cy="1028700"/>
          </a:xfrm>
          <a:prstGeom prst="rect">
            <a:avLst/>
          </a:prstGeom>
        </p:spPr>
      </p:pic>
    </p:spTree>
    <p:extLst>
      <p:ext uri="{BB962C8B-B14F-4D97-AF65-F5344CB8AC3E}">
        <p14:creationId xmlns:p14="http://schemas.microsoft.com/office/powerpoint/2010/main" val="101524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A68BA6CA-77F2-4B75-AF12-921902AA8F04}"/>
              </a:ext>
            </a:extLst>
          </p:cNvPr>
          <p:cNvPicPr>
            <a:picLocks noChangeAspect="1"/>
          </p:cNvPicPr>
          <p:nvPr/>
        </p:nvPicPr>
        <p:blipFill rotWithShape="1">
          <a:blip r:embed="rId2">
            <a:duotone>
              <a:prstClr val="black"/>
              <a:prstClr val="white"/>
            </a:duotone>
            <a:alphaModFix amt="35000"/>
          </a:blip>
          <a:srcRect t="7865" b="7865"/>
          <a:stretch/>
        </p:blipFill>
        <p:spPr>
          <a:xfrm>
            <a:off x="0" y="0"/>
            <a:ext cx="12191980" cy="6857990"/>
          </a:xfrm>
          <a:prstGeom prst="rect">
            <a:avLst/>
          </a:prstGeom>
        </p:spPr>
      </p:pic>
      <p:sp>
        <p:nvSpPr>
          <p:cNvPr id="95" name="Rectangle 90">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2700B5C1-AD6C-1E48-96AD-B05FBABF72A8}"/>
              </a:ext>
            </a:extLst>
          </p:cNvPr>
          <p:cNvSpPr>
            <a:spLocks noGrp="1"/>
          </p:cNvSpPr>
          <p:nvPr>
            <p:ph type="title"/>
          </p:nvPr>
        </p:nvSpPr>
        <p:spPr>
          <a:xfrm>
            <a:off x="838201" y="1065862"/>
            <a:ext cx="3313164" cy="4726276"/>
          </a:xfrm>
        </p:spPr>
        <p:txBody>
          <a:bodyPr>
            <a:normAutofit/>
          </a:bodyPr>
          <a:lstStyle/>
          <a:p>
            <a:pPr algn="r"/>
            <a:r>
              <a:rPr lang="en-NG" sz="4000" b="1"/>
              <a:t>LEAVE POLICY</a:t>
            </a:r>
          </a:p>
        </p:txBody>
      </p:sp>
      <p:cxnSp>
        <p:nvCxnSpPr>
          <p:cNvPr id="96" name="Straight Connector 9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0" name="Content Placeholder 44">
            <a:extLst>
              <a:ext uri="{FF2B5EF4-FFF2-40B4-BE49-F238E27FC236}">
                <a16:creationId xmlns:a16="http://schemas.microsoft.com/office/drawing/2014/main" id="{A70DD27C-BF16-4AB1-B75C-A86B5E1234F1}"/>
              </a:ext>
            </a:extLst>
          </p:cNvPr>
          <p:cNvGraphicFramePr>
            <a:graphicFrameLocks noGrp="1"/>
          </p:cNvGraphicFramePr>
          <p:nvPr>
            <p:ph idx="1"/>
            <p:extLst>
              <p:ext uri="{D42A27DB-BD31-4B8C-83A1-F6EECF244321}">
                <p14:modId xmlns:p14="http://schemas.microsoft.com/office/powerpoint/2010/main" val="4070447357"/>
              </p:ext>
            </p:extLst>
          </p:nvPr>
        </p:nvGraphicFramePr>
        <p:xfrm>
          <a:off x="4974917" y="674556"/>
          <a:ext cx="6702419" cy="575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 name="Picture 47" descr="A picture containing drawing&#10;&#10;Description automatically generated">
            <a:extLst>
              <a:ext uri="{FF2B5EF4-FFF2-40B4-BE49-F238E27FC236}">
                <a16:creationId xmlns:a16="http://schemas.microsoft.com/office/drawing/2014/main" id="{E3512994-24EC-7D48-AB0C-D8FD6AEEEE04}"/>
              </a:ext>
            </a:extLst>
          </p:cNvPr>
          <p:cNvPicPr>
            <a:picLocks noChangeAspect="1"/>
          </p:cNvPicPr>
          <p:nvPr/>
        </p:nvPicPr>
        <p:blipFill>
          <a:blip r:embed="rId8"/>
          <a:stretch>
            <a:fillRect/>
          </a:stretch>
        </p:blipFill>
        <p:spPr>
          <a:xfrm>
            <a:off x="11123788" y="-17052"/>
            <a:ext cx="1041400" cy="1028700"/>
          </a:xfrm>
          <a:prstGeom prst="rect">
            <a:avLst/>
          </a:prstGeom>
        </p:spPr>
      </p:pic>
    </p:spTree>
    <p:extLst>
      <p:ext uri="{BB962C8B-B14F-4D97-AF65-F5344CB8AC3E}">
        <p14:creationId xmlns:p14="http://schemas.microsoft.com/office/powerpoint/2010/main" val="2891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700B5C1-AD6C-1E48-96AD-B05FBABF72A8}"/>
              </a:ext>
            </a:extLst>
          </p:cNvPr>
          <p:cNvSpPr>
            <a:spLocks noGrp="1"/>
          </p:cNvSpPr>
          <p:nvPr>
            <p:ph type="title"/>
          </p:nvPr>
        </p:nvSpPr>
        <p:spPr>
          <a:xfrm>
            <a:off x="1812897" y="518649"/>
            <a:ext cx="9882278" cy="1067634"/>
          </a:xfrm>
        </p:spPr>
        <p:txBody>
          <a:bodyPr anchor="ctr">
            <a:normAutofit/>
          </a:bodyPr>
          <a:lstStyle/>
          <a:p>
            <a:r>
              <a:rPr lang="en-NG" b="1" dirty="0"/>
              <a:t>LEAVE POLICY</a:t>
            </a:r>
          </a:p>
        </p:txBody>
      </p:sp>
      <p:grpSp>
        <p:nvGrpSpPr>
          <p:cNvPr id="77" name="Group 76">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78"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9"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70" name="Content Placeholder 44">
            <a:extLst>
              <a:ext uri="{FF2B5EF4-FFF2-40B4-BE49-F238E27FC236}">
                <a16:creationId xmlns:a16="http://schemas.microsoft.com/office/drawing/2014/main" id="{A70DD27C-BF16-4AB1-B75C-A86B5E1234F1}"/>
              </a:ext>
            </a:extLst>
          </p:cNvPr>
          <p:cNvGraphicFramePr>
            <a:graphicFrameLocks noGrp="1"/>
          </p:cNvGraphicFramePr>
          <p:nvPr>
            <p:ph idx="1"/>
            <p:extLst>
              <p:ext uri="{D42A27DB-BD31-4B8C-83A1-F6EECF244321}">
                <p14:modId xmlns:p14="http://schemas.microsoft.com/office/powerpoint/2010/main" val="892477919"/>
              </p:ext>
            </p:extLst>
          </p:nvPr>
        </p:nvGraphicFramePr>
        <p:xfrm>
          <a:off x="642255" y="1476069"/>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picture containing drawing&#10;&#10;Description automatically generated">
            <a:extLst>
              <a:ext uri="{FF2B5EF4-FFF2-40B4-BE49-F238E27FC236}">
                <a16:creationId xmlns:a16="http://schemas.microsoft.com/office/drawing/2014/main" id="{39AB95B7-08B2-664E-A72D-07E4D6D2BA41}"/>
              </a:ext>
            </a:extLst>
          </p:cNvPr>
          <p:cNvPicPr>
            <a:picLocks noChangeAspect="1"/>
          </p:cNvPicPr>
          <p:nvPr/>
        </p:nvPicPr>
        <p:blipFill>
          <a:blip r:embed="rId7"/>
          <a:stretch>
            <a:fillRect/>
          </a:stretch>
        </p:blipFill>
        <p:spPr>
          <a:xfrm>
            <a:off x="11142089" y="4299"/>
            <a:ext cx="1041400" cy="1028700"/>
          </a:xfrm>
          <a:prstGeom prst="rect">
            <a:avLst/>
          </a:prstGeom>
        </p:spPr>
      </p:pic>
    </p:spTree>
    <p:extLst>
      <p:ext uri="{BB962C8B-B14F-4D97-AF65-F5344CB8AC3E}">
        <p14:creationId xmlns:p14="http://schemas.microsoft.com/office/powerpoint/2010/main" val="339179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1422-706D-3F4B-8C1E-9A1172D7560F}"/>
              </a:ext>
            </a:extLst>
          </p:cNvPr>
          <p:cNvSpPr>
            <a:spLocks noGrp="1"/>
          </p:cNvSpPr>
          <p:nvPr>
            <p:ph type="title"/>
          </p:nvPr>
        </p:nvSpPr>
        <p:spPr>
          <a:xfrm>
            <a:off x="838200" y="365125"/>
            <a:ext cx="10515600" cy="766989"/>
          </a:xfrm>
        </p:spPr>
        <p:txBody>
          <a:bodyPr>
            <a:normAutofit/>
          </a:bodyPr>
          <a:lstStyle/>
          <a:p>
            <a:r>
              <a:rPr lang="en-NG" sz="3600" b="1" dirty="0"/>
              <a:t>TRAINING AND DEVELOPMENT</a:t>
            </a:r>
          </a:p>
        </p:txBody>
      </p:sp>
      <p:sp>
        <p:nvSpPr>
          <p:cNvPr id="3" name="Content Placeholder 2">
            <a:extLst>
              <a:ext uri="{FF2B5EF4-FFF2-40B4-BE49-F238E27FC236}">
                <a16:creationId xmlns:a16="http://schemas.microsoft.com/office/drawing/2014/main" id="{E93B5CAA-0EDF-F14D-B0AB-F9F54FD7DD68}"/>
              </a:ext>
            </a:extLst>
          </p:cNvPr>
          <p:cNvSpPr>
            <a:spLocks noGrp="1"/>
          </p:cNvSpPr>
          <p:nvPr>
            <p:ph idx="1"/>
          </p:nvPr>
        </p:nvSpPr>
        <p:spPr>
          <a:xfrm>
            <a:off x="468086" y="1132113"/>
            <a:ext cx="7791495" cy="5083629"/>
          </a:xfrm>
        </p:spPr>
        <p:txBody>
          <a:bodyPr>
            <a:normAutofit/>
          </a:bodyPr>
          <a:lstStyle/>
          <a:p>
            <a:pPr marL="0" indent="0">
              <a:buNone/>
            </a:pPr>
            <a:r>
              <a:rPr lang="en-GB" sz="1800" dirty="0"/>
              <a:t>It is the firm conviction of ERL Telecoms Services Limited that an integral part of a company’s culture is commitment to training of employees. </a:t>
            </a:r>
          </a:p>
          <a:p>
            <a:pPr marL="457200" lvl="1" indent="0">
              <a:buNone/>
            </a:pPr>
            <a:r>
              <a:rPr lang="en-GB" sz="1800" b="1" dirty="0"/>
              <a:t>a. </a:t>
            </a:r>
            <a:r>
              <a:rPr lang="en-GB" sz="1800" dirty="0"/>
              <a:t>The company will communicate the training systems and programs available. </a:t>
            </a:r>
          </a:p>
          <a:p>
            <a:pPr marL="457200" lvl="1" indent="0">
              <a:buNone/>
            </a:pPr>
            <a:r>
              <a:rPr lang="en-GB" sz="1800" b="1" dirty="0"/>
              <a:t>b. </a:t>
            </a:r>
            <a:r>
              <a:rPr lang="en-GB" sz="1800" dirty="0"/>
              <a:t>It is the employee’s responsibility to comply with the training requirements for his/her job position. </a:t>
            </a:r>
          </a:p>
          <a:p>
            <a:pPr marL="0" indent="0">
              <a:buNone/>
            </a:pPr>
            <a:r>
              <a:rPr lang="en-GB" sz="1800" dirty="0"/>
              <a:t>We have established regular training programs to enable employees acquire competencies necessary to perform their jobs and advance throughout their careers. Courses that are part of job training are compulsory and failure to complete them successfully or have a 70% pass may hinder promotion opportunities. </a:t>
            </a:r>
          </a:p>
          <a:p>
            <a:pPr marL="0" indent="0">
              <a:buNone/>
            </a:pPr>
            <a:r>
              <a:rPr lang="en-GB" sz="1800" dirty="0"/>
              <a:t>However, if an employee identifies a training program which isn’t on the company’s schedule, but pertinent to their job efficiency, he/she should communicate with their Line Manager and Human Resources. Kindly note the employee will bear 10% of the training cost.</a:t>
            </a:r>
          </a:p>
          <a:p>
            <a:pPr marL="0" indent="0">
              <a:buNone/>
            </a:pPr>
            <a:r>
              <a:rPr lang="en-GB" sz="1800" dirty="0"/>
              <a:t>Training courses can be residential or non-residential as determined by the job requirement and/ or Management from time to time. In some cases where an employee is attending a course outside his/her place of employment, the company will provide accommodation, feeding and transportation. </a:t>
            </a:r>
          </a:p>
          <a:p>
            <a:pPr marL="0" indent="0">
              <a:buNone/>
            </a:pPr>
            <a:endParaRPr lang="en-NG" sz="1500" dirty="0"/>
          </a:p>
          <a:p>
            <a:pPr marL="0" indent="0">
              <a:buNone/>
            </a:pPr>
            <a:endParaRPr lang="en-NG" sz="1500" dirty="0"/>
          </a:p>
        </p:txBody>
      </p:sp>
      <p:pic>
        <p:nvPicPr>
          <p:cNvPr id="5" name="Picture 4" descr="A screenshot of a cell phone&#10;&#10;Description automatically generated">
            <a:extLst>
              <a:ext uri="{FF2B5EF4-FFF2-40B4-BE49-F238E27FC236}">
                <a16:creationId xmlns:a16="http://schemas.microsoft.com/office/drawing/2014/main" id="{020B02B8-8BE8-4045-A234-8E5F4327C940}"/>
              </a:ext>
            </a:extLst>
          </p:cNvPr>
          <p:cNvPicPr>
            <a:picLocks noChangeAspect="1"/>
          </p:cNvPicPr>
          <p:nvPr/>
        </p:nvPicPr>
        <p:blipFill rotWithShape="1">
          <a:blip r:embed="rId2"/>
          <a:srcRect l="2585" r="6008" b="-1"/>
          <a:stretch/>
        </p:blipFill>
        <p:spPr>
          <a:xfrm>
            <a:off x="8455284" y="2159117"/>
            <a:ext cx="3152439" cy="3448850"/>
          </a:xfrm>
          <a:prstGeom prst="rect">
            <a:avLst/>
          </a:prstGeom>
        </p:spPr>
      </p:pic>
    </p:spTree>
    <p:extLst>
      <p:ext uri="{BB962C8B-B14F-4D97-AF65-F5344CB8AC3E}">
        <p14:creationId xmlns:p14="http://schemas.microsoft.com/office/powerpoint/2010/main" val="54537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5502-5158-3E4D-993E-1C40539865D3}"/>
              </a:ext>
            </a:extLst>
          </p:cNvPr>
          <p:cNvSpPr>
            <a:spLocks noGrp="1"/>
          </p:cNvSpPr>
          <p:nvPr>
            <p:ph type="title"/>
          </p:nvPr>
        </p:nvSpPr>
        <p:spPr>
          <a:xfrm>
            <a:off x="838200" y="365125"/>
            <a:ext cx="10515600" cy="519295"/>
          </a:xfrm>
        </p:spPr>
        <p:txBody>
          <a:bodyPr>
            <a:normAutofit/>
          </a:bodyPr>
          <a:lstStyle/>
          <a:p>
            <a:r>
              <a:rPr lang="en-NG" b="1" dirty="0"/>
              <a:t>PERFORMANCE APPRAISAL</a:t>
            </a:r>
          </a:p>
        </p:txBody>
      </p:sp>
      <p:pic>
        <p:nvPicPr>
          <p:cNvPr id="6" name="Picture 5" descr="A picture containing holding&#10;&#10;Description automatically generated">
            <a:extLst>
              <a:ext uri="{FF2B5EF4-FFF2-40B4-BE49-F238E27FC236}">
                <a16:creationId xmlns:a16="http://schemas.microsoft.com/office/drawing/2014/main" id="{AB2548E2-A543-2243-913B-1D75307AEFEB}"/>
              </a:ext>
            </a:extLst>
          </p:cNvPr>
          <p:cNvPicPr>
            <a:picLocks noChangeAspect="1"/>
          </p:cNvPicPr>
          <p:nvPr/>
        </p:nvPicPr>
        <p:blipFill rotWithShape="1">
          <a:blip r:embed="rId2"/>
          <a:srcRect l="6601" r="11340" b="2"/>
          <a:stretch/>
        </p:blipFill>
        <p:spPr>
          <a:xfrm>
            <a:off x="838200" y="1109272"/>
            <a:ext cx="5817433" cy="4092316"/>
          </a:xfrm>
          <a:prstGeom prst="rect">
            <a:avLst/>
          </a:prstGeom>
        </p:spPr>
      </p:pic>
      <p:sp>
        <p:nvSpPr>
          <p:cNvPr id="3" name="Content Placeholder 2">
            <a:extLst>
              <a:ext uri="{FF2B5EF4-FFF2-40B4-BE49-F238E27FC236}">
                <a16:creationId xmlns:a16="http://schemas.microsoft.com/office/drawing/2014/main" id="{042EA124-BA80-384F-9585-B9E21D3E193C}"/>
              </a:ext>
            </a:extLst>
          </p:cNvPr>
          <p:cNvSpPr>
            <a:spLocks noGrp="1"/>
          </p:cNvSpPr>
          <p:nvPr>
            <p:ph idx="1"/>
          </p:nvPr>
        </p:nvSpPr>
        <p:spPr>
          <a:xfrm>
            <a:off x="6895475" y="1109272"/>
            <a:ext cx="5156617" cy="5628985"/>
          </a:xfrm>
        </p:spPr>
        <p:txBody>
          <a:bodyPr>
            <a:normAutofit/>
          </a:bodyPr>
          <a:lstStyle/>
          <a:p>
            <a:pPr marL="0" indent="0">
              <a:buNone/>
            </a:pPr>
            <a:r>
              <a:rPr lang="en-GB" sz="1800" dirty="0"/>
              <a:t>Members of staff are appraised at least twice a year or as may be appropriate. At an appraisal interview, each staff is expected to comment on the appropriateness of their job description and to suggest possible amendments. The appraisal is a combination of a written and a verbal evaluation. Appraisals provide insight and feed back to both the Company and the individual to ensure that each employee is realizing his or her potential. </a:t>
            </a:r>
          </a:p>
          <a:p>
            <a:pPr marL="0" indent="0">
              <a:buNone/>
            </a:pPr>
            <a:endParaRPr lang="en-GB" sz="1800" dirty="0"/>
          </a:p>
          <a:p>
            <a:pPr marL="0" indent="0">
              <a:buNone/>
            </a:pPr>
            <a:r>
              <a:rPr lang="en-GB" sz="1800" dirty="0"/>
              <a:t>During the probation period, an employee will be evaluated at 3 intervals- 2,4 and 6 months respectively. </a:t>
            </a:r>
            <a:r>
              <a:rPr lang="en-US" sz="1800" dirty="0"/>
              <a:t>The purpose of the Performance Evaluation is to provide feedback to the Employee that will allow him/her to improve performance.</a:t>
            </a:r>
          </a:p>
          <a:p>
            <a:pPr marL="0" indent="0">
              <a:buNone/>
            </a:pPr>
            <a:endParaRPr lang="en-US" sz="1800" dirty="0"/>
          </a:p>
          <a:p>
            <a:pPr marL="0" indent="0">
              <a:buNone/>
            </a:pPr>
            <a:r>
              <a:rPr lang="en-GB" sz="1800" dirty="0"/>
              <a:t>Appraisals are motivational tools that aid employees know their performance rating. It also reveals improvement points for the company and individuals.</a:t>
            </a:r>
          </a:p>
          <a:p>
            <a:pPr marL="0" indent="0">
              <a:buNone/>
            </a:pPr>
            <a:endParaRPr lang="en-NG" sz="1300" dirty="0"/>
          </a:p>
        </p:txBody>
      </p:sp>
    </p:spTree>
    <p:extLst>
      <p:ext uri="{BB962C8B-B14F-4D97-AF65-F5344CB8AC3E}">
        <p14:creationId xmlns:p14="http://schemas.microsoft.com/office/powerpoint/2010/main" val="1430130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A3C9-561F-604B-B3BA-6DCBE0C1E933}"/>
              </a:ext>
            </a:extLst>
          </p:cNvPr>
          <p:cNvSpPr>
            <a:spLocks noGrp="1"/>
          </p:cNvSpPr>
          <p:nvPr>
            <p:ph type="title"/>
          </p:nvPr>
        </p:nvSpPr>
        <p:spPr>
          <a:xfrm>
            <a:off x="1430496" y="504429"/>
            <a:ext cx="6586491" cy="666134"/>
          </a:xfrm>
        </p:spPr>
        <p:txBody>
          <a:bodyPr>
            <a:normAutofit/>
          </a:bodyPr>
          <a:lstStyle/>
          <a:p>
            <a:r>
              <a:rPr lang="en-NG" sz="3600" b="1" dirty="0"/>
              <a:t>WORKPLACE HARASSMENT </a:t>
            </a:r>
          </a:p>
        </p:txBody>
      </p:sp>
      <p:sp>
        <p:nvSpPr>
          <p:cNvPr id="3" name="Content Placeholder 2">
            <a:extLst>
              <a:ext uri="{FF2B5EF4-FFF2-40B4-BE49-F238E27FC236}">
                <a16:creationId xmlns:a16="http://schemas.microsoft.com/office/drawing/2014/main" id="{A51868A8-F356-2E40-971E-A89F8DFC2944}"/>
              </a:ext>
            </a:extLst>
          </p:cNvPr>
          <p:cNvSpPr>
            <a:spLocks noGrp="1"/>
          </p:cNvSpPr>
          <p:nvPr>
            <p:ph idx="1"/>
          </p:nvPr>
        </p:nvSpPr>
        <p:spPr>
          <a:xfrm>
            <a:off x="478108" y="1170563"/>
            <a:ext cx="6586489" cy="5310624"/>
          </a:xfrm>
        </p:spPr>
        <p:txBody>
          <a:bodyPr>
            <a:normAutofit/>
          </a:bodyPr>
          <a:lstStyle/>
          <a:p>
            <a:pPr marL="0" indent="0">
              <a:buNone/>
            </a:pPr>
            <a:r>
              <a:rPr lang="en-GB" sz="1600" dirty="0"/>
              <a:t>Harassment based on sex, marital status, nationality, religion, disability, ethnic or national origins will not be tolerated. Other forms of prohibited harassment include, but are not limited to, discriminatory intimidation, insult, and ridicule, unwanted sexual advances, offensive comments, jokes, innuendo, offensive objects, pictures, or other graphic material, where: </a:t>
            </a:r>
          </a:p>
          <a:p>
            <a:pPr marL="0" indent="0">
              <a:buNone/>
            </a:pPr>
            <a:endParaRPr lang="en-GB" sz="1600" dirty="0"/>
          </a:p>
          <a:p>
            <a:pPr lvl="1"/>
            <a:r>
              <a:rPr lang="en-GB" sz="1600" b="1" dirty="0"/>
              <a:t>The conduct has the purpose or effect of creating an intimidating, hostile, or offensive work environment; </a:t>
            </a:r>
          </a:p>
          <a:p>
            <a:pPr lvl="1"/>
            <a:r>
              <a:rPr lang="en-GB" sz="1600" b="1" dirty="0"/>
              <a:t>The conduct has the purpose or effect of unreasonably interfering with an individual’s work performance; or </a:t>
            </a:r>
          </a:p>
          <a:p>
            <a:pPr lvl="1"/>
            <a:r>
              <a:rPr lang="en-GB" sz="1600" b="1" dirty="0"/>
              <a:t>The conduct otherwise adversely affects an individual’s employment opportunities. </a:t>
            </a:r>
          </a:p>
          <a:p>
            <a:pPr marL="457200" lvl="1" indent="0">
              <a:buNone/>
            </a:pPr>
            <a:endParaRPr lang="en-NG" sz="1600" dirty="0"/>
          </a:p>
          <a:p>
            <a:pPr marL="0" indent="0">
              <a:buNone/>
            </a:pPr>
            <a:r>
              <a:rPr lang="en-GB" sz="1600" dirty="0"/>
              <a:t>Any employee who feels that he or she had been subjected to harassment of any kind or form has the following responsibilities: </a:t>
            </a:r>
          </a:p>
          <a:p>
            <a:pPr marL="0" indent="0">
              <a:buNone/>
            </a:pPr>
            <a:endParaRPr lang="en-GB" sz="1600" dirty="0"/>
          </a:p>
          <a:p>
            <a:pPr lvl="1"/>
            <a:r>
              <a:rPr lang="en-GB" sz="1600" b="1" dirty="0"/>
              <a:t>Tell the person who is bothering you to stop. </a:t>
            </a:r>
          </a:p>
          <a:p>
            <a:pPr lvl="1"/>
            <a:r>
              <a:rPr lang="en-GB" sz="1600" b="1" dirty="0"/>
              <a:t>Make a record of the incident and any witnesses. </a:t>
            </a:r>
          </a:p>
          <a:p>
            <a:pPr lvl="1"/>
            <a:r>
              <a:rPr lang="en-GB" sz="1600" b="1" dirty="0"/>
              <a:t>Report the incident immediately to your supervisor, manager and the HR department. </a:t>
            </a:r>
          </a:p>
          <a:p>
            <a:pPr marL="0" indent="0">
              <a:buNone/>
            </a:pPr>
            <a:endParaRPr lang="en-NG" sz="1100" dirty="0"/>
          </a:p>
        </p:txBody>
      </p:sp>
      <p:pic>
        <p:nvPicPr>
          <p:cNvPr id="10" name="Picture 9" descr="A person taking a selfie&#10;&#10;Description automatically generated">
            <a:extLst>
              <a:ext uri="{FF2B5EF4-FFF2-40B4-BE49-F238E27FC236}">
                <a16:creationId xmlns:a16="http://schemas.microsoft.com/office/drawing/2014/main" id="{A4D116AA-496A-894F-92EF-C703C5F2E9C5}"/>
              </a:ext>
            </a:extLst>
          </p:cNvPr>
          <p:cNvPicPr>
            <a:picLocks noChangeAspect="1"/>
          </p:cNvPicPr>
          <p:nvPr/>
        </p:nvPicPr>
        <p:blipFill rotWithShape="1">
          <a:blip r:embed="rId2"/>
          <a:srcRect l="31431" r="20896"/>
          <a:stretch/>
        </p:blipFill>
        <p:spPr>
          <a:xfrm>
            <a:off x="7646844" y="1036956"/>
            <a:ext cx="3995928" cy="5577837"/>
          </a:xfrm>
          <a:prstGeom prst="rect">
            <a:avLst/>
          </a:prstGeom>
          <a:effectLst/>
        </p:spPr>
      </p:pic>
    </p:spTree>
    <p:extLst>
      <p:ext uri="{BB962C8B-B14F-4D97-AF65-F5344CB8AC3E}">
        <p14:creationId xmlns:p14="http://schemas.microsoft.com/office/powerpoint/2010/main" val="1075425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D6A-3C7A-7E46-818A-DB2B4DCD6C92}"/>
              </a:ext>
            </a:extLst>
          </p:cNvPr>
          <p:cNvSpPr>
            <a:spLocks noGrp="1"/>
          </p:cNvSpPr>
          <p:nvPr>
            <p:ph type="title"/>
          </p:nvPr>
        </p:nvSpPr>
        <p:spPr>
          <a:xfrm>
            <a:off x="433495" y="3433763"/>
            <a:ext cx="3197013" cy="2743200"/>
          </a:xfrm>
        </p:spPr>
        <p:txBody>
          <a:bodyPr anchor="t">
            <a:normAutofit/>
          </a:bodyPr>
          <a:lstStyle/>
          <a:p>
            <a:pPr algn="ctr"/>
            <a:r>
              <a:rPr lang="en-NG" sz="3700" b="1"/>
              <a:t>ENVIRONMENT, HEALTH AND SAFETY</a:t>
            </a:r>
          </a:p>
        </p:txBody>
      </p:sp>
      <p:pic>
        <p:nvPicPr>
          <p:cNvPr id="7" name="Graphic 6" descr="Danger">
            <a:extLst>
              <a:ext uri="{FF2B5EF4-FFF2-40B4-BE49-F238E27FC236}">
                <a16:creationId xmlns:a16="http://schemas.microsoft.com/office/drawing/2014/main" id="{BA9EAAE4-E77B-4D47-9F86-C5BE03245A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4801" y="2519363"/>
            <a:ext cx="914400" cy="914400"/>
          </a:xfrm>
          <a:prstGeom prst="rect">
            <a:avLst/>
          </a:prstGeom>
        </p:spPr>
      </p:pic>
      <p:sp>
        <p:nvSpPr>
          <p:cNvPr id="3" name="Content Placeholder 2">
            <a:extLst>
              <a:ext uri="{FF2B5EF4-FFF2-40B4-BE49-F238E27FC236}">
                <a16:creationId xmlns:a16="http://schemas.microsoft.com/office/drawing/2014/main" id="{9DE18D94-0A74-DA48-B32C-171C16E244D2}"/>
              </a:ext>
            </a:extLst>
          </p:cNvPr>
          <p:cNvSpPr>
            <a:spLocks noGrp="1"/>
          </p:cNvSpPr>
          <p:nvPr>
            <p:ph idx="1"/>
          </p:nvPr>
        </p:nvSpPr>
        <p:spPr>
          <a:xfrm>
            <a:off x="4064000" y="643467"/>
            <a:ext cx="7289799" cy="5533496"/>
          </a:xfrm>
        </p:spPr>
        <p:txBody>
          <a:bodyPr anchor="ctr">
            <a:normAutofit/>
          </a:bodyPr>
          <a:lstStyle/>
          <a:p>
            <a:r>
              <a:rPr lang="en-US" sz="2400"/>
              <a:t>All employees are always required to be security conscious .</a:t>
            </a:r>
          </a:p>
          <a:p>
            <a:r>
              <a:rPr lang="en-US" sz="2400"/>
              <a:t>All staff must wear their identification tags when on duty.</a:t>
            </a:r>
          </a:p>
          <a:p>
            <a:r>
              <a:rPr lang="en-US" sz="2400"/>
              <a:t>All employees are required to be aware of the position and state of all equipment in their area of operation.</a:t>
            </a:r>
          </a:p>
          <a:p>
            <a:r>
              <a:rPr lang="en-US" sz="2400"/>
              <a:t>Report any missing or incomplete equipment to your immediate supervisor.</a:t>
            </a:r>
          </a:p>
          <a:p>
            <a:r>
              <a:rPr lang="en-US" sz="2400"/>
              <a:t>Make sure all safes; door locks and other entrances are securely locked before leaving the premises.</a:t>
            </a:r>
          </a:p>
          <a:p>
            <a:r>
              <a:rPr lang="en-US" sz="2400"/>
              <a:t>Report any suspicious individual within or around the company premises to security.</a:t>
            </a:r>
          </a:p>
          <a:p>
            <a:r>
              <a:rPr lang="en-US" sz="2400"/>
              <a:t>Employees shall be held responsible for the activities of their visitors.</a:t>
            </a:r>
          </a:p>
          <a:p>
            <a:endParaRPr lang="en-NG" sz="2400"/>
          </a:p>
        </p:txBody>
      </p:sp>
    </p:spTree>
    <p:extLst>
      <p:ext uri="{BB962C8B-B14F-4D97-AF65-F5344CB8AC3E}">
        <p14:creationId xmlns:p14="http://schemas.microsoft.com/office/powerpoint/2010/main" val="159373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D0B5-831C-284F-B294-33DF0B25E47A}"/>
              </a:ext>
            </a:extLst>
          </p:cNvPr>
          <p:cNvSpPr>
            <a:spLocks noGrp="1"/>
          </p:cNvSpPr>
          <p:nvPr>
            <p:ph type="title"/>
          </p:nvPr>
        </p:nvSpPr>
        <p:spPr>
          <a:xfrm>
            <a:off x="838200" y="365125"/>
            <a:ext cx="10515600" cy="609565"/>
          </a:xfrm>
        </p:spPr>
        <p:txBody>
          <a:bodyPr>
            <a:normAutofit/>
          </a:bodyPr>
          <a:lstStyle/>
          <a:p>
            <a:r>
              <a:rPr lang="en-GB" sz="3600" b="1" dirty="0"/>
              <a:t>S</a:t>
            </a:r>
            <a:r>
              <a:rPr lang="en-NG" sz="3600" b="1" dirty="0"/>
              <a:t>AFETY RULES</a:t>
            </a:r>
          </a:p>
        </p:txBody>
      </p:sp>
      <p:pic>
        <p:nvPicPr>
          <p:cNvPr id="5" name="Picture 4" descr="A yellow sign&#10;&#10;Description automatically generated">
            <a:extLst>
              <a:ext uri="{FF2B5EF4-FFF2-40B4-BE49-F238E27FC236}">
                <a16:creationId xmlns:a16="http://schemas.microsoft.com/office/drawing/2014/main" id="{11FECF20-213A-F449-B11E-DD013F58E39F}"/>
              </a:ext>
            </a:extLst>
          </p:cNvPr>
          <p:cNvPicPr>
            <a:picLocks noChangeAspect="1"/>
          </p:cNvPicPr>
          <p:nvPr/>
        </p:nvPicPr>
        <p:blipFill rotWithShape="1">
          <a:blip r:embed="rId2"/>
          <a:srcRect l="4064" r="3917" b="-1"/>
          <a:stretch/>
        </p:blipFill>
        <p:spPr>
          <a:xfrm>
            <a:off x="1000434" y="1904283"/>
            <a:ext cx="3173564" cy="3448850"/>
          </a:xfrm>
          <a:prstGeom prst="rect">
            <a:avLst/>
          </a:prstGeom>
        </p:spPr>
      </p:pic>
      <p:sp>
        <p:nvSpPr>
          <p:cNvPr id="3" name="Content Placeholder 2">
            <a:extLst>
              <a:ext uri="{FF2B5EF4-FFF2-40B4-BE49-F238E27FC236}">
                <a16:creationId xmlns:a16="http://schemas.microsoft.com/office/drawing/2014/main" id="{E32E3865-C639-DB4D-A4A0-04BE7CFE3686}"/>
              </a:ext>
            </a:extLst>
          </p:cNvPr>
          <p:cNvSpPr>
            <a:spLocks noGrp="1"/>
          </p:cNvSpPr>
          <p:nvPr>
            <p:ph idx="1"/>
          </p:nvPr>
        </p:nvSpPr>
        <p:spPr>
          <a:xfrm>
            <a:off x="4751141" y="1162433"/>
            <a:ext cx="6703142" cy="4351338"/>
          </a:xfrm>
        </p:spPr>
        <p:txBody>
          <a:bodyPr>
            <a:normAutofit/>
          </a:bodyPr>
          <a:lstStyle/>
          <a:p>
            <a:pPr marL="0" lvl="0">
              <a:buNone/>
            </a:pPr>
            <a:r>
              <a:rPr lang="en-US" sz="1400" dirty="0"/>
              <a:t>No person under the influence of alcoholic beverages or narcotic substance, illegal drugs is permitted at work.</a:t>
            </a:r>
          </a:p>
          <a:p>
            <a:pPr marL="0" lvl="0" indent="0">
              <a:buNone/>
            </a:pPr>
            <a:endParaRPr lang="en-US" sz="1400" dirty="0"/>
          </a:p>
          <a:p>
            <a:pPr lvl="0">
              <a:buNone/>
            </a:pPr>
            <a:r>
              <a:rPr lang="en-US" sz="1400" dirty="0"/>
              <a:t>Inform the supervisor of any prescribed medication taken during the working hours.</a:t>
            </a:r>
          </a:p>
          <a:p>
            <a:pPr lvl="0"/>
            <a:endParaRPr lang="en-US" sz="1400" dirty="0"/>
          </a:p>
          <a:p>
            <a:pPr marL="0" lvl="0">
              <a:buNone/>
            </a:pPr>
            <a:r>
              <a:rPr lang="en-US" sz="1400" dirty="0"/>
              <a:t>Playing around or kidding around, practical jokes and other types of unserious behavior are not tolerated on the job.</a:t>
            </a:r>
          </a:p>
          <a:p>
            <a:pPr lvl="0"/>
            <a:endParaRPr lang="en-US" sz="1400" dirty="0"/>
          </a:p>
          <a:p>
            <a:pPr lvl="0">
              <a:buNone/>
            </a:pPr>
            <a:r>
              <a:rPr lang="en-US" sz="1400" dirty="0"/>
              <a:t>Tools, machinery and equipment must be kept in their proper places.</a:t>
            </a:r>
          </a:p>
          <a:p>
            <a:pPr lvl="0"/>
            <a:endParaRPr lang="en-US" sz="1400" dirty="0"/>
          </a:p>
          <a:p>
            <a:pPr lvl="0">
              <a:buNone/>
            </a:pPr>
            <a:r>
              <a:rPr lang="en-US" sz="1400" dirty="0"/>
              <a:t>Tools and equipment must be right for the job and in safe condition. If damaged, report immediately to your supervisor/line manager and fill the incidence report form. This form must be submitted within 24hours to Human Resources department.</a:t>
            </a:r>
          </a:p>
          <a:p>
            <a:pPr lvl="0">
              <a:buNone/>
            </a:pPr>
            <a:endParaRPr lang="en-US" sz="1400" dirty="0"/>
          </a:p>
          <a:p>
            <a:pPr lvl="0">
              <a:buNone/>
            </a:pPr>
            <a:r>
              <a:rPr lang="en-US" sz="1400" dirty="0"/>
              <a:t>Post warning/danger signals when necessary.</a:t>
            </a:r>
          </a:p>
          <a:p>
            <a:pPr marL="0" lvl="0" indent="0">
              <a:buNone/>
            </a:pPr>
            <a:r>
              <a:rPr lang="en-US" sz="1400" dirty="0"/>
              <a:t>Use stapler, scissors, paper cutter, knives, and letter openers with care as they can inflict serious cuts and puncture wounds.</a:t>
            </a:r>
          </a:p>
          <a:p>
            <a:pPr lvl="0">
              <a:buNone/>
            </a:pPr>
            <a:endParaRPr lang="en-US" sz="1400" dirty="0"/>
          </a:p>
          <a:p>
            <a:pPr marL="0" lvl="0" indent="0">
              <a:buNone/>
            </a:pPr>
            <a:r>
              <a:rPr lang="en-US" sz="1400" dirty="0"/>
              <a:t>Hold items such as scissors and letter openers with handles and blade should not be thrown or tossed.</a:t>
            </a:r>
          </a:p>
          <a:p>
            <a:pPr lvl="0"/>
            <a:endParaRPr lang="en-US" sz="1000" dirty="0"/>
          </a:p>
          <a:p>
            <a:pPr marL="0" indent="0">
              <a:buNone/>
            </a:pPr>
            <a:endParaRPr lang="en-NG" sz="1000" dirty="0"/>
          </a:p>
        </p:txBody>
      </p:sp>
    </p:spTree>
    <p:extLst>
      <p:ext uri="{BB962C8B-B14F-4D97-AF65-F5344CB8AC3E}">
        <p14:creationId xmlns:p14="http://schemas.microsoft.com/office/powerpoint/2010/main" val="2668363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A0FF35C8-240B-CE40-B0E3-33AEF6A20D85}"/>
              </a:ext>
            </a:extLst>
          </p:cNvPr>
          <p:cNvSpPr>
            <a:spLocks noGrp="1"/>
          </p:cNvSpPr>
          <p:nvPr>
            <p:ph type="title"/>
          </p:nvPr>
        </p:nvSpPr>
        <p:spPr>
          <a:xfrm>
            <a:off x="904877" y="2415322"/>
            <a:ext cx="3451730" cy="2399869"/>
          </a:xfrm>
        </p:spPr>
        <p:txBody>
          <a:bodyPr>
            <a:normAutofit/>
          </a:bodyPr>
          <a:lstStyle/>
          <a:p>
            <a:pPr algn="ctr"/>
            <a:r>
              <a:rPr lang="en-NG" sz="4000" b="1">
                <a:solidFill>
                  <a:srgbClr val="FFFFFF"/>
                </a:solidFill>
              </a:rPr>
              <a:t>SAFETY RULES</a:t>
            </a:r>
          </a:p>
        </p:txBody>
      </p:sp>
      <p:sp>
        <p:nvSpPr>
          <p:cNvPr id="3" name="Content Placeholder 2">
            <a:extLst>
              <a:ext uri="{FF2B5EF4-FFF2-40B4-BE49-F238E27FC236}">
                <a16:creationId xmlns:a16="http://schemas.microsoft.com/office/drawing/2014/main" id="{E96EB96E-15E8-834B-B0AA-2C77A4C510CE}"/>
              </a:ext>
            </a:extLst>
          </p:cNvPr>
          <p:cNvSpPr>
            <a:spLocks noGrp="1"/>
          </p:cNvSpPr>
          <p:nvPr>
            <p:ph idx="1"/>
          </p:nvPr>
        </p:nvSpPr>
        <p:spPr>
          <a:xfrm>
            <a:off x="5120640" y="804672"/>
            <a:ext cx="6281928" cy="5248656"/>
          </a:xfrm>
        </p:spPr>
        <p:txBody>
          <a:bodyPr anchor="ctr">
            <a:normAutofit/>
          </a:bodyPr>
          <a:lstStyle/>
          <a:p>
            <a:r>
              <a:rPr lang="en-US" sz="2000" dirty="0"/>
              <a:t>Never stand on a swivel chair or makeshift device to reach high places.</a:t>
            </a:r>
          </a:p>
          <a:p>
            <a:r>
              <a:rPr lang="en-US" sz="2000" dirty="0"/>
              <a:t>Approach doors that open towards you from the side.</a:t>
            </a:r>
          </a:p>
          <a:p>
            <a:pPr marL="114300" indent="-342900"/>
            <a:r>
              <a:rPr lang="en-US" sz="2000" dirty="0"/>
              <a:t>Open doors into the office carefully and do not barge-in as there may be someone behind the door.</a:t>
            </a:r>
          </a:p>
          <a:p>
            <a:r>
              <a:rPr lang="en-US" sz="2000" dirty="0"/>
              <a:t>Never stand in front of a door that opens toward you.</a:t>
            </a:r>
          </a:p>
          <a:p>
            <a:r>
              <a:rPr lang="en-US" sz="2000" dirty="0"/>
              <a:t>Never open a file drawer with another drawer out.</a:t>
            </a:r>
          </a:p>
          <a:p>
            <a:r>
              <a:rPr lang="en-US" sz="2000" dirty="0"/>
              <a:t>Always close file drawer and desk drawer when not in use.</a:t>
            </a:r>
          </a:p>
          <a:p>
            <a:r>
              <a:rPr lang="en-US" sz="2000" dirty="0"/>
              <a:t>Cords, which are worn or have exposed wire should be reported for repair</a:t>
            </a:r>
          </a:p>
          <a:p>
            <a:pPr marL="0" indent="0">
              <a:buNone/>
            </a:pPr>
            <a:endParaRPr lang="en-NG" sz="2000" dirty="0"/>
          </a:p>
        </p:txBody>
      </p:sp>
      <p:pic>
        <p:nvPicPr>
          <p:cNvPr id="5" name="Picture 4" descr="A picture containing drawing&#10;&#10;Description automatically generated">
            <a:extLst>
              <a:ext uri="{FF2B5EF4-FFF2-40B4-BE49-F238E27FC236}">
                <a16:creationId xmlns:a16="http://schemas.microsoft.com/office/drawing/2014/main" id="{ED42801A-99CC-5449-8899-B12DC17A4824}"/>
              </a:ext>
            </a:extLst>
          </p:cNvPr>
          <p:cNvPicPr>
            <a:picLocks noChangeAspect="1"/>
          </p:cNvPicPr>
          <p:nvPr/>
        </p:nvPicPr>
        <p:blipFill>
          <a:blip r:embed="rId2"/>
          <a:stretch>
            <a:fillRect/>
          </a:stretch>
        </p:blipFill>
        <p:spPr>
          <a:xfrm>
            <a:off x="11187112" y="-2"/>
            <a:ext cx="1041400" cy="1028700"/>
          </a:xfrm>
          <a:prstGeom prst="rect">
            <a:avLst/>
          </a:prstGeom>
        </p:spPr>
      </p:pic>
    </p:spTree>
    <p:extLst>
      <p:ext uri="{BB962C8B-B14F-4D97-AF65-F5344CB8AC3E}">
        <p14:creationId xmlns:p14="http://schemas.microsoft.com/office/powerpoint/2010/main" val="3177043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772-BE33-164B-8ED0-55682461F136}"/>
              </a:ext>
            </a:extLst>
          </p:cNvPr>
          <p:cNvSpPr>
            <a:spLocks noGrp="1"/>
          </p:cNvSpPr>
          <p:nvPr>
            <p:ph type="title"/>
          </p:nvPr>
        </p:nvSpPr>
        <p:spPr>
          <a:xfrm>
            <a:off x="838200" y="365125"/>
            <a:ext cx="10515600" cy="1325563"/>
          </a:xfrm>
        </p:spPr>
        <p:txBody>
          <a:bodyPr>
            <a:normAutofit/>
          </a:bodyPr>
          <a:lstStyle/>
          <a:p>
            <a:r>
              <a:rPr lang="en-NG" dirty="0"/>
              <a:t>FIRE PROCEDURE</a:t>
            </a:r>
          </a:p>
        </p:txBody>
      </p:sp>
      <p:graphicFrame>
        <p:nvGraphicFramePr>
          <p:cNvPr id="5" name="Content Placeholder 2">
            <a:extLst>
              <a:ext uri="{FF2B5EF4-FFF2-40B4-BE49-F238E27FC236}">
                <a16:creationId xmlns:a16="http://schemas.microsoft.com/office/drawing/2014/main" id="{62EE4266-FE47-4885-8F53-8C63D6611D9D}"/>
              </a:ext>
            </a:extLst>
          </p:cNvPr>
          <p:cNvGraphicFramePr>
            <a:graphicFrameLocks noGrp="1"/>
          </p:cNvGraphicFramePr>
          <p:nvPr>
            <p:ph idx="1"/>
            <p:extLst>
              <p:ext uri="{D42A27DB-BD31-4B8C-83A1-F6EECF244321}">
                <p14:modId xmlns:p14="http://schemas.microsoft.com/office/powerpoint/2010/main" val="4658334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473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00DB4-B49A-CF47-9458-B13BF95CE7C2}"/>
              </a:ext>
            </a:extLst>
          </p:cNvPr>
          <p:cNvSpPr>
            <a:spLocks noGrp="1"/>
          </p:cNvSpPr>
          <p:nvPr>
            <p:ph type="title"/>
          </p:nvPr>
        </p:nvSpPr>
        <p:spPr>
          <a:xfrm>
            <a:off x="433495" y="3433763"/>
            <a:ext cx="3197013" cy="2743200"/>
          </a:xfrm>
        </p:spPr>
        <p:txBody>
          <a:bodyPr anchor="t">
            <a:normAutofit/>
          </a:bodyPr>
          <a:lstStyle/>
          <a:p>
            <a:pPr algn="ctr"/>
            <a:r>
              <a:rPr lang="en-NG" dirty="0"/>
              <a:t>OBJECTIVES</a:t>
            </a:r>
            <a:endParaRPr lang="en-NG"/>
          </a:p>
        </p:txBody>
      </p:sp>
      <p:pic>
        <p:nvPicPr>
          <p:cNvPr id="7" name="Graphic 6" descr="Handshake">
            <a:extLst>
              <a:ext uri="{FF2B5EF4-FFF2-40B4-BE49-F238E27FC236}">
                <a16:creationId xmlns:a16="http://schemas.microsoft.com/office/drawing/2014/main" id="{790D403B-3601-43C3-8395-A3AA918B75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4801" y="2519363"/>
            <a:ext cx="914400" cy="914400"/>
          </a:xfrm>
          <a:prstGeom prst="rect">
            <a:avLst/>
          </a:prstGeom>
        </p:spPr>
      </p:pic>
      <p:sp>
        <p:nvSpPr>
          <p:cNvPr id="3" name="Content Placeholder 2">
            <a:extLst>
              <a:ext uri="{FF2B5EF4-FFF2-40B4-BE49-F238E27FC236}">
                <a16:creationId xmlns:a16="http://schemas.microsoft.com/office/drawing/2014/main" id="{CC47AA99-06C1-EE48-B232-C93CBFDE65D3}"/>
              </a:ext>
            </a:extLst>
          </p:cNvPr>
          <p:cNvSpPr>
            <a:spLocks noGrp="1"/>
          </p:cNvSpPr>
          <p:nvPr>
            <p:ph idx="1"/>
          </p:nvPr>
        </p:nvSpPr>
        <p:spPr>
          <a:xfrm>
            <a:off x="4064000" y="643467"/>
            <a:ext cx="7289799" cy="5533496"/>
          </a:xfrm>
        </p:spPr>
        <p:txBody>
          <a:bodyPr anchor="ctr">
            <a:normAutofit/>
          </a:bodyPr>
          <a:lstStyle/>
          <a:p>
            <a:r>
              <a:rPr lang="en-NG"/>
              <a:t>Officially welcome you to ERL Telecoms Services Limited</a:t>
            </a:r>
          </a:p>
          <a:p>
            <a:r>
              <a:rPr lang="en-NG"/>
              <a:t>Have a common understanding of the company</a:t>
            </a:r>
          </a:p>
          <a:p>
            <a:r>
              <a:rPr lang="en-NG"/>
              <a:t>Clarify first steps on your journey</a:t>
            </a:r>
            <a:endParaRPr lang="en-NG" dirty="0"/>
          </a:p>
        </p:txBody>
      </p:sp>
    </p:spTree>
    <p:extLst>
      <p:ext uri="{BB962C8B-B14F-4D97-AF65-F5344CB8AC3E}">
        <p14:creationId xmlns:p14="http://schemas.microsoft.com/office/powerpoint/2010/main" val="557986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ACE8ECC-5536-7748-83D7-459BE5D55D05}"/>
              </a:ext>
            </a:extLst>
          </p:cNvPr>
          <p:cNvSpPr>
            <a:spLocks noGrp="1"/>
          </p:cNvSpPr>
          <p:nvPr>
            <p:ph type="title"/>
          </p:nvPr>
        </p:nvSpPr>
        <p:spPr>
          <a:xfrm>
            <a:off x="1759287" y="798881"/>
            <a:ext cx="8673427" cy="638033"/>
          </a:xfrm>
        </p:spPr>
        <p:txBody>
          <a:bodyPr>
            <a:normAutofit/>
          </a:bodyPr>
          <a:lstStyle/>
          <a:p>
            <a:pPr algn="ctr"/>
            <a:r>
              <a:rPr lang="en-NG" sz="4000" dirty="0"/>
              <a:t>FIRE PRECAUTIONS</a:t>
            </a:r>
          </a:p>
        </p:txBody>
      </p:sp>
      <p:graphicFrame>
        <p:nvGraphicFramePr>
          <p:cNvPr id="7" name="Content Placeholder 2">
            <a:extLst>
              <a:ext uri="{FF2B5EF4-FFF2-40B4-BE49-F238E27FC236}">
                <a16:creationId xmlns:a16="http://schemas.microsoft.com/office/drawing/2014/main" id="{C2C2CD19-A0B1-4FFD-896A-6FDFE7FDC6AA}"/>
              </a:ext>
            </a:extLst>
          </p:cNvPr>
          <p:cNvGraphicFramePr>
            <a:graphicFrameLocks noGrp="1"/>
          </p:cNvGraphicFramePr>
          <p:nvPr>
            <p:ph idx="1"/>
            <p:extLst>
              <p:ext uri="{D42A27DB-BD31-4B8C-83A1-F6EECF244321}">
                <p14:modId xmlns:p14="http://schemas.microsoft.com/office/powerpoint/2010/main" val="281577772"/>
              </p:ext>
            </p:extLst>
          </p:nvPr>
        </p:nvGraphicFramePr>
        <p:xfrm>
          <a:off x="908211" y="1545260"/>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drawing&#10;&#10;Description automatically generated">
            <a:extLst>
              <a:ext uri="{FF2B5EF4-FFF2-40B4-BE49-F238E27FC236}">
                <a16:creationId xmlns:a16="http://schemas.microsoft.com/office/drawing/2014/main" id="{45DBAD26-C64E-5049-AD25-9F6348DE870F}"/>
              </a:ext>
            </a:extLst>
          </p:cNvPr>
          <p:cNvPicPr>
            <a:picLocks noChangeAspect="1"/>
          </p:cNvPicPr>
          <p:nvPr/>
        </p:nvPicPr>
        <p:blipFill>
          <a:blip r:embed="rId7"/>
          <a:stretch>
            <a:fillRect/>
          </a:stretch>
        </p:blipFill>
        <p:spPr>
          <a:xfrm>
            <a:off x="11153029" y="0"/>
            <a:ext cx="1041400" cy="1028700"/>
          </a:xfrm>
          <a:prstGeom prst="rect">
            <a:avLst/>
          </a:prstGeom>
        </p:spPr>
      </p:pic>
    </p:spTree>
    <p:extLst>
      <p:ext uri="{BB962C8B-B14F-4D97-AF65-F5344CB8AC3E}">
        <p14:creationId xmlns:p14="http://schemas.microsoft.com/office/powerpoint/2010/main" val="2971542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1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flower&#10;&#10;Description automatically generated">
            <a:extLst>
              <a:ext uri="{FF2B5EF4-FFF2-40B4-BE49-F238E27FC236}">
                <a16:creationId xmlns:a16="http://schemas.microsoft.com/office/drawing/2014/main" id="{8385C13F-FA48-5044-9388-91B92E2E6A1D}"/>
              </a:ext>
            </a:extLst>
          </p:cNvPr>
          <p:cNvPicPr>
            <a:picLocks noChangeAspect="1"/>
          </p:cNvPicPr>
          <p:nvPr/>
        </p:nvPicPr>
        <p:blipFill rotWithShape="1">
          <a:blip r:embed="rId2"/>
          <a:srcRect t="26026"/>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016883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picture containing bird, flower, tree&#10;&#10;Description automatically generated">
            <a:extLst>
              <a:ext uri="{FF2B5EF4-FFF2-40B4-BE49-F238E27FC236}">
                <a16:creationId xmlns:a16="http://schemas.microsoft.com/office/drawing/2014/main" id="{96F23FEA-E4D7-DC48-80FC-2F7A6A4C944C}"/>
              </a:ext>
            </a:extLst>
          </p:cNvPr>
          <p:cNvPicPr>
            <a:picLocks noChangeAspect="1"/>
          </p:cNvPicPr>
          <p:nvPr/>
        </p:nvPicPr>
        <p:blipFill rotWithShape="1">
          <a:blip r:embed="rId2"/>
          <a:srcRect r="-1" b="28249"/>
          <a:stretch/>
        </p:blipFill>
        <p:spPr>
          <a:xfrm>
            <a:off x="321733" y="321733"/>
            <a:ext cx="11548534" cy="6214534"/>
          </a:xfrm>
          <a:prstGeom prst="rect">
            <a:avLst/>
          </a:prstGeom>
        </p:spPr>
      </p:pic>
      <p:sp>
        <p:nvSpPr>
          <p:cNvPr id="9" name="Rectangle 8">
            <a:extLst>
              <a:ext uri="{FF2B5EF4-FFF2-40B4-BE49-F238E27FC236}">
                <a16:creationId xmlns:a16="http://schemas.microsoft.com/office/drawing/2014/main" id="{0AC6B35A-8B7A-DE46-B1F8-0028EB34AB1C}"/>
              </a:ext>
            </a:extLst>
          </p:cNvPr>
          <p:cNvSpPr/>
          <p:nvPr/>
        </p:nvSpPr>
        <p:spPr>
          <a:xfrm>
            <a:off x="5918200" y="5934670"/>
            <a:ext cx="6096000" cy="923330"/>
          </a:xfrm>
          <a:prstGeom prst="rect">
            <a:avLst/>
          </a:prstGeom>
        </p:spPr>
        <p:txBody>
          <a:bodyPr>
            <a:spAutoFit/>
          </a:bodyPr>
          <a:lstStyle/>
          <a:p>
            <a:pPr>
              <a:spcAft>
                <a:spcPts val="600"/>
              </a:spcAft>
            </a:pPr>
            <a:r>
              <a:rPr lang="en-NG" dirty="0"/>
              <a:t>Disclaimer: This presentation is not intended to be all inclusive. Kindly refer to the employee handbook for more information.</a:t>
            </a:r>
            <a:br>
              <a:rPr lang="en-NG" dirty="0"/>
            </a:br>
            <a:r>
              <a:rPr lang="en-NG" dirty="0"/>
              <a:t>Also contact Human Resources for clarity where necessary.</a:t>
            </a:r>
          </a:p>
        </p:txBody>
      </p:sp>
      <p:pic>
        <p:nvPicPr>
          <p:cNvPr id="15" name="Picture 14" descr="A picture containing drawing&#10;&#10;Description automatically generated">
            <a:extLst>
              <a:ext uri="{FF2B5EF4-FFF2-40B4-BE49-F238E27FC236}">
                <a16:creationId xmlns:a16="http://schemas.microsoft.com/office/drawing/2014/main" id="{4B48633E-FEC4-5B4D-8A58-5E7E904FB448}"/>
              </a:ext>
            </a:extLst>
          </p:cNvPr>
          <p:cNvPicPr>
            <a:picLocks noChangeAspect="1"/>
          </p:cNvPicPr>
          <p:nvPr/>
        </p:nvPicPr>
        <p:blipFill>
          <a:blip r:embed="rId3"/>
          <a:stretch>
            <a:fillRect/>
          </a:stretch>
        </p:blipFill>
        <p:spPr>
          <a:xfrm>
            <a:off x="11150600" y="0"/>
            <a:ext cx="1041400" cy="1028700"/>
          </a:xfrm>
          <a:prstGeom prst="rect">
            <a:avLst/>
          </a:prstGeom>
        </p:spPr>
      </p:pic>
    </p:spTree>
    <p:extLst>
      <p:ext uri="{BB962C8B-B14F-4D97-AF65-F5344CB8AC3E}">
        <p14:creationId xmlns:p14="http://schemas.microsoft.com/office/powerpoint/2010/main" val="221087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 name="Rectangle 21">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E5D15-2DAF-6F43-A164-F5B0F87DC9C2}"/>
              </a:ext>
            </a:extLst>
          </p:cNvPr>
          <p:cNvSpPr>
            <a:spLocks noGrp="1"/>
          </p:cNvSpPr>
          <p:nvPr>
            <p:ph type="title"/>
          </p:nvPr>
        </p:nvSpPr>
        <p:spPr>
          <a:xfrm>
            <a:off x="992206" y="1608667"/>
            <a:ext cx="2823275" cy="4501127"/>
          </a:xfrm>
        </p:spPr>
        <p:txBody>
          <a:bodyPr vert="horz" lIns="91440" tIns="45720" rIns="91440" bIns="45720" rtlCol="0" anchor="t">
            <a:normAutofit/>
          </a:bodyPr>
          <a:lstStyle/>
          <a:p>
            <a:pPr algn="r"/>
            <a:r>
              <a:rPr lang="en-US" sz="3200" kern="1200">
                <a:solidFill>
                  <a:srgbClr val="FFFFFF"/>
                </a:solidFill>
                <a:latin typeface="+mj-lt"/>
                <a:ea typeface="+mj-ea"/>
                <a:cs typeface="+mj-cs"/>
              </a:rPr>
              <a:t>Contents</a:t>
            </a:r>
          </a:p>
        </p:txBody>
      </p:sp>
      <p:sp>
        <p:nvSpPr>
          <p:cNvPr id="3" name="Content Placeholder 2">
            <a:extLst>
              <a:ext uri="{FF2B5EF4-FFF2-40B4-BE49-F238E27FC236}">
                <a16:creationId xmlns:a16="http://schemas.microsoft.com/office/drawing/2014/main" id="{E4443C78-9458-784E-AEC9-ED9D72158E17}"/>
              </a:ext>
            </a:extLst>
          </p:cNvPr>
          <p:cNvSpPr>
            <a:spLocks noGrp="1"/>
          </p:cNvSpPr>
          <p:nvPr>
            <p:ph sz="half" idx="1"/>
          </p:nvPr>
        </p:nvSpPr>
        <p:spPr>
          <a:xfrm>
            <a:off x="4547698" y="1608667"/>
            <a:ext cx="3421958" cy="4501127"/>
          </a:xfrm>
        </p:spPr>
        <p:txBody>
          <a:bodyPr>
            <a:normAutofit/>
          </a:bodyPr>
          <a:lstStyle/>
          <a:p>
            <a:r>
              <a:rPr lang="en-US" sz="2000" b="1" dirty="0"/>
              <a:t>Company profile		</a:t>
            </a:r>
            <a:endParaRPr lang="en-US" sz="2000" dirty="0"/>
          </a:p>
          <a:p>
            <a:r>
              <a:rPr lang="en-US" sz="2000" b="1" dirty="0"/>
              <a:t>Work Policies                         </a:t>
            </a:r>
          </a:p>
          <a:p>
            <a:pPr lvl="1"/>
            <a:r>
              <a:rPr lang="en-US" sz="1600" dirty="0"/>
              <a:t>Code of ethics and Professional Conduct</a:t>
            </a:r>
          </a:p>
          <a:p>
            <a:pPr lvl="1"/>
            <a:r>
              <a:rPr lang="en-US" sz="1600" dirty="0"/>
              <a:t>Personal Appearance and Dress code</a:t>
            </a:r>
          </a:p>
          <a:p>
            <a:pPr lvl="1"/>
            <a:r>
              <a:rPr lang="en-US" sz="1600" dirty="0"/>
              <a:t>Attendance Policy</a:t>
            </a:r>
          </a:p>
          <a:p>
            <a:pPr lvl="1"/>
            <a:r>
              <a:rPr lang="en-US" sz="1600" dirty="0"/>
              <a:t>Leave Policy</a:t>
            </a:r>
          </a:p>
          <a:p>
            <a:pPr lvl="1"/>
            <a:r>
              <a:rPr lang="en-US" sz="1600" dirty="0"/>
              <a:t>Training and Development</a:t>
            </a:r>
          </a:p>
          <a:p>
            <a:pPr lvl="1"/>
            <a:r>
              <a:rPr lang="en-US" sz="1600" dirty="0"/>
              <a:t>Performance Appraisal</a:t>
            </a:r>
          </a:p>
          <a:p>
            <a:pPr lvl="1"/>
            <a:r>
              <a:rPr lang="en-US" sz="1600" dirty="0"/>
              <a:t>Workplace Harassment</a:t>
            </a:r>
          </a:p>
          <a:p>
            <a:pPr marL="0" indent="0">
              <a:buNone/>
            </a:pPr>
            <a:endParaRPr lang="en-US" sz="1400" dirty="0"/>
          </a:p>
          <a:p>
            <a:endParaRPr lang="en-US" sz="1400" dirty="0"/>
          </a:p>
          <a:p>
            <a:endParaRPr lang="en-US" sz="1400" dirty="0"/>
          </a:p>
          <a:p>
            <a:endParaRPr lang="en-US" sz="1400" dirty="0"/>
          </a:p>
          <a:p>
            <a:endParaRPr lang="en-US" sz="1400" dirty="0"/>
          </a:p>
        </p:txBody>
      </p:sp>
      <p:sp>
        <p:nvSpPr>
          <p:cNvPr id="4" name="Content Placeholder 3">
            <a:extLst>
              <a:ext uri="{FF2B5EF4-FFF2-40B4-BE49-F238E27FC236}">
                <a16:creationId xmlns:a16="http://schemas.microsoft.com/office/drawing/2014/main" id="{4C8E47A4-AC05-F849-8D31-5C6D9FAB68D1}"/>
              </a:ext>
            </a:extLst>
          </p:cNvPr>
          <p:cNvSpPr>
            <a:spLocks noGrp="1"/>
          </p:cNvSpPr>
          <p:nvPr>
            <p:ph sz="half" idx="2"/>
          </p:nvPr>
        </p:nvSpPr>
        <p:spPr>
          <a:xfrm>
            <a:off x="8289696" y="1608667"/>
            <a:ext cx="3421957" cy="4501127"/>
          </a:xfrm>
        </p:spPr>
        <p:txBody>
          <a:bodyPr>
            <a:normAutofit/>
          </a:bodyPr>
          <a:lstStyle/>
          <a:p>
            <a:r>
              <a:rPr lang="en-US" sz="2000" b="1" dirty="0"/>
              <a:t>Environment, Health and Safety.</a:t>
            </a:r>
          </a:p>
          <a:p>
            <a:pPr lvl="1"/>
            <a:r>
              <a:rPr lang="en-US" sz="1600" dirty="0"/>
              <a:t>Safety Rules</a:t>
            </a:r>
          </a:p>
          <a:p>
            <a:pPr lvl="1"/>
            <a:r>
              <a:rPr lang="en-US" sz="1600" dirty="0"/>
              <a:t>Fire Procedure</a:t>
            </a:r>
          </a:p>
          <a:p>
            <a:pPr lvl="1"/>
            <a:r>
              <a:rPr lang="en-US" sz="1600" dirty="0"/>
              <a:t>Fire Precautions</a:t>
            </a:r>
          </a:p>
          <a:p>
            <a:pPr marL="0" indent="0">
              <a:buNone/>
            </a:pPr>
            <a:endParaRPr lang="en-US" sz="2000" dirty="0"/>
          </a:p>
        </p:txBody>
      </p:sp>
    </p:spTree>
    <p:extLst>
      <p:ext uri="{BB962C8B-B14F-4D97-AF65-F5344CB8AC3E}">
        <p14:creationId xmlns:p14="http://schemas.microsoft.com/office/powerpoint/2010/main" val="123613258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6D45-39F8-2446-A1FE-99F6B3384E93}"/>
              </a:ext>
            </a:extLst>
          </p:cNvPr>
          <p:cNvSpPr>
            <a:spLocks noGrp="1"/>
          </p:cNvSpPr>
          <p:nvPr>
            <p:ph type="title"/>
          </p:nvPr>
        </p:nvSpPr>
        <p:spPr>
          <a:xfrm>
            <a:off x="838200" y="620392"/>
            <a:ext cx="3374136" cy="5504688"/>
          </a:xfrm>
        </p:spPr>
        <p:txBody>
          <a:bodyPr>
            <a:normAutofit/>
          </a:bodyPr>
          <a:lstStyle/>
          <a:p>
            <a:r>
              <a:rPr lang="en-US" b="1" dirty="0"/>
              <a:t>Company Profile</a:t>
            </a:r>
          </a:p>
        </p:txBody>
      </p:sp>
      <p:graphicFrame>
        <p:nvGraphicFramePr>
          <p:cNvPr id="6" name="Content Placeholder 2">
            <a:extLst>
              <a:ext uri="{FF2B5EF4-FFF2-40B4-BE49-F238E27FC236}">
                <a16:creationId xmlns:a16="http://schemas.microsoft.com/office/drawing/2014/main" id="{2F81ADD4-DE51-4C82-80B7-3DA4203F4ACD}"/>
              </a:ext>
            </a:extLst>
          </p:cNvPr>
          <p:cNvGraphicFramePr>
            <a:graphicFrameLocks noGrp="1"/>
          </p:cNvGraphicFramePr>
          <p:nvPr>
            <p:ph idx="1"/>
            <p:extLst>
              <p:ext uri="{D42A27DB-BD31-4B8C-83A1-F6EECF244321}">
                <p14:modId xmlns:p14="http://schemas.microsoft.com/office/powerpoint/2010/main" val="193941724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202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C5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866868D-2A38-EE42-A3A4-F9C1E8DB676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NG" sz="2600">
                <a:solidFill>
                  <a:srgbClr val="FFFFFF"/>
                </a:solidFill>
              </a:rPr>
              <a:t>WORK POLICIES</a:t>
            </a:r>
          </a:p>
        </p:txBody>
      </p:sp>
      <p:pic>
        <p:nvPicPr>
          <p:cNvPr id="8" name="Picture 7" descr="A close up of a piece of paper&#10;&#10;Description automatically generated">
            <a:extLst>
              <a:ext uri="{FF2B5EF4-FFF2-40B4-BE49-F238E27FC236}">
                <a16:creationId xmlns:a16="http://schemas.microsoft.com/office/drawing/2014/main" id="{DC9B56F8-BBF2-F743-8FA6-4633B930485D}"/>
              </a:ext>
            </a:extLst>
          </p:cNvPr>
          <p:cNvPicPr>
            <a:picLocks noChangeAspect="1"/>
          </p:cNvPicPr>
          <p:nvPr/>
        </p:nvPicPr>
        <p:blipFill rotWithShape="1">
          <a:blip r:embed="rId2"/>
          <a:srcRect l="1340" r="11104"/>
          <a:stretch/>
        </p:blipFill>
        <p:spPr>
          <a:xfrm>
            <a:off x="3507698" y="569626"/>
            <a:ext cx="8304551" cy="5666282"/>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D81A017-DFB2-6D4D-BF39-1D4D2FD4B351}"/>
              </a:ext>
            </a:extLst>
          </p:cNvPr>
          <p:cNvPicPr>
            <a:picLocks noChangeAspect="1"/>
          </p:cNvPicPr>
          <p:nvPr/>
        </p:nvPicPr>
        <p:blipFill>
          <a:blip r:embed="rId3"/>
          <a:stretch>
            <a:fillRect/>
          </a:stretch>
        </p:blipFill>
        <p:spPr>
          <a:xfrm>
            <a:off x="11150600" y="0"/>
            <a:ext cx="1041400" cy="1028700"/>
          </a:xfrm>
          <a:prstGeom prst="rect">
            <a:avLst/>
          </a:prstGeom>
        </p:spPr>
      </p:pic>
    </p:spTree>
    <p:extLst>
      <p:ext uri="{BB962C8B-B14F-4D97-AF65-F5344CB8AC3E}">
        <p14:creationId xmlns:p14="http://schemas.microsoft.com/office/powerpoint/2010/main" val="83362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2">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BB4FF3-DDED-E140-BE82-14E99BCC6775}"/>
              </a:ext>
            </a:extLst>
          </p:cNvPr>
          <p:cNvSpPr>
            <a:spLocks noGrp="1"/>
          </p:cNvSpPr>
          <p:nvPr>
            <p:ph type="title"/>
          </p:nvPr>
        </p:nvSpPr>
        <p:spPr>
          <a:xfrm>
            <a:off x="838200" y="631826"/>
            <a:ext cx="10515600" cy="718004"/>
          </a:xfrm>
        </p:spPr>
        <p:txBody>
          <a:bodyPr>
            <a:normAutofit/>
          </a:bodyPr>
          <a:lstStyle/>
          <a:p>
            <a:r>
              <a:rPr lang="en-US" sz="3600" b="1" dirty="0"/>
              <a:t>CODE OF ETHICS AND PROFESSIONAL CONDUCT</a:t>
            </a:r>
          </a:p>
        </p:txBody>
      </p:sp>
      <p:sp>
        <p:nvSpPr>
          <p:cNvPr id="28" name="Content Placeholder 2">
            <a:extLst>
              <a:ext uri="{FF2B5EF4-FFF2-40B4-BE49-F238E27FC236}">
                <a16:creationId xmlns:a16="http://schemas.microsoft.com/office/drawing/2014/main" id="{ED700948-0419-1B4A-A128-7E7E3EDCAB2D}"/>
              </a:ext>
            </a:extLst>
          </p:cNvPr>
          <p:cNvSpPr>
            <a:spLocks noGrp="1"/>
          </p:cNvSpPr>
          <p:nvPr>
            <p:ph idx="1"/>
          </p:nvPr>
        </p:nvSpPr>
        <p:spPr>
          <a:xfrm>
            <a:off x="696686" y="1493118"/>
            <a:ext cx="10515600" cy="4461367"/>
          </a:xfrm>
        </p:spPr>
        <p:txBody>
          <a:bodyPr>
            <a:normAutofit/>
          </a:bodyPr>
          <a:lstStyle/>
          <a:p>
            <a:r>
              <a:rPr lang="en-GB" sz="1600" b="1" dirty="0"/>
              <a:t>Inclusion- </a:t>
            </a:r>
            <a:r>
              <a:rPr lang="en-GB" sz="1600" dirty="0"/>
              <a:t>ERL Telecoms Services Limited welcomes and supports people of all backgrounds and identities. This includes, but is not limited to members of any sexual orientation, gender identity and expression, race, ethnicity, culture, national origin, social and economic class, educational level, colour, immigration status, sex, age, size, family status, political belief, religion, and mental and physical ability. </a:t>
            </a:r>
          </a:p>
          <a:p>
            <a:r>
              <a:rPr lang="en-GB" sz="1600" b="1" dirty="0"/>
              <a:t>Consideration</a:t>
            </a:r>
            <a:r>
              <a:rPr lang="en-GB" sz="1600" dirty="0"/>
              <a:t>- At ERL Telecoms Services Limited, we depend on each other to produce the best work we can as a company. Your decisions will affect clients and colleagues, and you should take those consequences into account when making decisions. </a:t>
            </a:r>
          </a:p>
          <a:p>
            <a:r>
              <a:rPr lang="en-GB" sz="1600" b="1" dirty="0"/>
              <a:t>Respect- </a:t>
            </a:r>
            <a:r>
              <a:rPr lang="en-GB" sz="1600" dirty="0"/>
              <a:t>As humans, we won't all agree all the time, but disagreement is no excuse for disrespectful behaviour. ERL Telecoms Services Limited believes that an environment where people feel uncomfortable or threatened is not a productive or creative one. </a:t>
            </a:r>
          </a:p>
          <a:p>
            <a:r>
              <a:rPr lang="en-GB" sz="1600" b="1" dirty="0"/>
              <a:t>Good choice of words </a:t>
            </a:r>
            <a:r>
              <a:rPr lang="en-GB" sz="1600" dirty="0"/>
              <a:t>Employees must always conduct themselves professionally. Be kind to others. Do not insult or put down others. Harassment and exclusionary behaviour aren't acceptable at ERL Telecoms Services Limited. This includes, but is not limited to: - Threats of violence. - Discriminatory jokes and language. - Sharing sexually explicit or violent material via electronic devices or other means. - Personal insults, especially those using racist or sexist terms. - Unwelcome sexual attention. - Advocating for, or encouraging, any of the above behaviour. </a:t>
            </a:r>
          </a:p>
          <a:p>
            <a:r>
              <a:rPr lang="en-GB" sz="1600" b="1" dirty="0"/>
              <a:t>Diversity- </a:t>
            </a:r>
            <a:r>
              <a:rPr lang="en-GB" sz="1600" dirty="0"/>
              <a:t>We can find strength in diversity. Different people have different perspectives on issues, and that can be valuable for solving problems or generating new ideas. Being unable to understand why someone holds a viewpoint doesn’t mean that they’re wrong. At ERL Telecoms Services Limited, we focus on resolving issues and learning from our differences. </a:t>
            </a:r>
          </a:p>
          <a:p>
            <a:pPr marL="0" indent="0">
              <a:buNone/>
            </a:pPr>
            <a:endParaRPr lang="en-US" sz="1300" dirty="0"/>
          </a:p>
        </p:txBody>
      </p:sp>
      <p:pic>
        <p:nvPicPr>
          <p:cNvPr id="7" name="Picture 6" descr="A picture containing drawing&#10;&#10;Description automatically generated">
            <a:extLst>
              <a:ext uri="{FF2B5EF4-FFF2-40B4-BE49-F238E27FC236}">
                <a16:creationId xmlns:a16="http://schemas.microsoft.com/office/drawing/2014/main" id="{3527E637-DA80-5E46-A5BB-0BE0FC4A10DC}"/>
              </a:ext>
            </a:extLst>
          </p:cNvPr>
          <p:cNvPicPr>
            <a:picLocks noChangeAspect="1"/>
          </p:cNvPicPr>
          <p:nvPr/>
        </p:nvPicPr>
        <p:blipFill>
          <a:blip r:embed="rId2"/>
          <a:stretch>
            <a:fillRect/>
          </a:stretch>
        </p:blipFill>
        <p:spPr>
          <a:xfrm>
            <a:off x="11212286" y="-25812"/>
            <a:ext cx="1041400" cy="1028700"/>
          </a:xfrm>
          <a:prstGeom prst="rect">
            <a:avLst/>
          </a:prstGeom>
        </p:spPr>
      </p:pic>
    </p:spTree>
    <p:extLst>
      <p:ext uri="{BB962C8B-B14F-4D97-AF65-F5344CB8AC3E}">
        <p14:creationId xmlns:p14="http://schemas.microsoft.com/office/powerpoint/2010/main" val="20439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35212-BBA6-B946-BE51-A43E89221411}"/>
              </a:ext>
            </a:extLst>
          </p:cNvPr>
          <p:cNvSpPr>
            <a:spLocks noGrp="1"/>
          </p:cNvSpPr>
          <p:nvPr>
            <p:ph type="title"/>
          </p:nvPr>
        </p:nvSpPr>
        <p:spPr>
          <a:xfrm>
            <a:off x="838200" y="365126"/>
            <a:ext cx="10515600" cy="483960"/>
          </a:xfrm>
        </p:spPr>
        <p:txBody>
          <a:bodyPr>
            <a:normAutofit/>
          </a:bodyPr>
          <a:lstStyle/>
          <a:p>
            <a:r>
              <a:rPr lang="en-NG" sz="3600" b="1" dirty="0"/>
              <a:t>PERSONAL APPEARANCE AND DRESS CODE</a:t>
            </a:r>
          </a:p>
        </p:txBody>
      </p:sp>
      <p:sp>
        <p:nvSpPr>
          <p:cNvPr id="3" name="Content Placeholder 2">
            <a:extLst>
              <a:ext uri="{FF2B5EF4-FFF2-40B4-BE49-F238E27FC236}">
                <a16:creationId xmlns:a16="http://schemas.microsoft.com/office/drawing/2014/main" id="{4BEC44FF-E1BA-6B4E-A617-093B0EF52CD4}"/>
              </a:ext>
            </a:extLst>
          </p:cNvPr>
          <p:cNvSpPr>
            <a:spLocks noGrp="1"/>
          </p:cNvSpPr>
          <p:nvPr>
            <p:ph idx="1"/>
          </p:nvPr>
        </p:nvSpPr>
        <p:spPr>
          <a:xfrm>
            <a:off x="838200" y="936172"/>
            <a:ext cx="10515600" cy="5556702"/>
          </a:xfrm>
        </p:spPr>
        <p:txBody>
          <a:bodyPr/>
          <a:lstStyle/>
          <a:p>
            <a:pPr marL="0" indent="0">
              <a:buNone/>
            </a:pPr>
            <a:r>
              <a:rPr lang="en-GB" sz="1400" dirty="0"/>
              <a:t>Our dress code is business-casual. A smart and professional appearance is vital at all times. All employees must be well groomed and dressed appropriately for our business and for their position in particular. Employees must maintain exemplary appearance and professional conduct at all times when representing the company (during and after office hours). </a:t>
            </a:r>
          </a:p>
          <a:p>
            <a:pPr marL="0" indent="0">
              <a:buNone/>
            </a:pPr>
            <a:r>
              <a:rPr lang="en-GB" sz="1400" dirty="0"/>
              <a:t>Generally, clean, neat clothing is acceptable. However, torn jeans or other torn clothing and tee shirts with inappropriate verbiage or pictures are not appropriate business casual attire. </a:t>
            </a:r>
          </a:p>
          <a:p>
            <a:pPr marL="0" indent="0">
              <a:buNone/>
            </a:pPr>
            <a:r>
              <a:rPr lang="en-GB" sz="1400" b="1" dirty="0"/>
              <a:t>GENTLEMEN</a:t>
            </a:r>
          </a:p>
          <a:p>
            <a:r>
              <a:rPr lang="en-GB" sz="1200" dirty="0"/>
              <a:t>Sport coat or casual blazer (optional)</a:t>
            </a:r>
          </a:p>
          <a:p>
            <a:r>
              <a:rPr lang="en-GB" sz="1200" dirty="0"/>
              <a:t>Collared shirt or casual button-down</a:t>
            </a:r>
          </a:p>
          <a:p>
            <a:r>
              <a:rPr lang="en-GB" sz="1200" dirty="0"/>
              <a:t>Tie (optional)</a:t>
            </a:r>
          </a:p>
          <a:p>
            <a:r>
              <a:rPr lang="en-GB" sz="1200" dirty="0"/>
              <a:t>Casual slacks like khakis or chinos</a:t>
            </a:r>
          </a:p>
          <a:p>
            <a:r>
              <a:rPr lang="en-GB" sz="1200" dirty="0"/>
              <a:t>Belt</a:t>
            </a:r>
          </a:p>
          <a:p>
            <a:r>
              <a:rPr lang="en-GB" sz="1200" dirty="0"/>
              <a:t>Dress shoes, loafers or nice boots with socks</a:t>
            </a:r>
          </a:p>
          <a:p>
            <a:pPr marL="0" indent="0">
              <a:buNone/>
            </a:pPr>
            <a:r>
              <a:rPr lang="en-GB" sz="1400" b="1" dirty="0"/>
              <a:t>LADIES</a:t>
            </a:r>
          </a:p>
          <a:p>
            <a:r>
              <a:rPr lang="en-GB" sz="1200" dirty="0"/>
              <a:t>Collared or non-collared blouse</a:t>
            </a:r>
          </a:p>
          <a:p>
            <a:r>
              <a:rPr lang="en-GB" sz="1200" dirty="0"/>
              <a:t>Slacks (at least three-quarters length)</a:t>
            </a:r>
          </a:p>
          <a:p>
            <a:r>
              <a:rPr lang="en-GB" sz="1200" dirty="0"/>
              <a:t>Dress or skirt (at or below the knee)</a:t>
            </a:r>
          </a:p>
          <a:p>
            <a:r>
              <a:rPr lang="en-GB" sz="1200" dirty="0"/>
              <a:t>High heels, dress boots or flats</a:t>
            </a:r>
          </a:p>
          <a:p>
            <a:r>
              <a:rPr lang="en-GB" sz="1200" dirty="0"/>
              <a:t>Modest jewellery</a:t>
            </a:r>
          </a:p>
          <a:p>
            <a:r>
              <a:rPr lang="en-GB" sz="1200" dirty="0"/>
              <a:t>Accessories such as printed scarves</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NG" dirty="0"/>
          </a:p>
        </p:txBody>
      </p:sp>
      <p:pic>
        <p:nvPicPr>
          <p:cNvPr id="5" name="Picture 4" descr="A screen shot of a person&#10;&#10;Description automatically generated">
            <a:extLst>
              <a:ext uri="{FF2B5EF4-FFF2-40B4-BE49-F238E27FC236}">
                <a16:creationId xmlns:a16="http://schemas.microsoft.com/office/drawing/2014/main" id="{68AD006A-1C8F-2F45-970E-C46937524701}"/>
              </a:ext>
            </a:extLst>
          </p:cNvPr>
          <p:cNvPicPr>
            <a:picLocks noChangeAspect="1"/>
          </p:cNvPicPr>
          <p:nvPr/>
        </p:nvPicPr>
        <p:blipFill>
          <a:blip r:embed="rId2"/>
          <a:stretch>
            <a:fillRect/>
          </a:stretch>
        </p:blipFill>
        <p:spPr>
          <a:xfrm>
            <a:off x="4708351" y="1956216"/>
            <a:ext cx="6860997" cy="4899600"/>
          </a:xfrm>
          <a:prstGeom prst="rect">
            <a:avLst/>
          </a:prstGeom>
        </p:spPr>
      </p:pic>
    </p:spTree>
    <p:extLst>
      <p:ext uri="{BB962C8B-B14F-4D97-AF65-F5344CB8AC3E}">
        <p14:creationId xmlns:p14="http://schemas.microsoft.com/office/powerpoint/2010/main" val="288885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7">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2EC0DA-2575-F04F-9828-692E566314F8}"/>
              </a:ext>
            </a:extLst>
          </p:cNvPr>
          <p:cNvSpPr>
            <a:spLocks noGrp="1"/>
          </p:cNvSpPr>
          <p:nvPr>
            <p:ph type="title"/>
          </p:nvPr>
        </p:nvSpPr>
        <p:spPr>
          <a:xfrm>
            <a:off x="821516" y="640263"/>
            <a:ext cx="6204984" cy="1012259"/>
          </a:xfrm>
        </p:spPr>
        <p:txBody>
          <a:bodyPr>
            <a:normAutofit/>
          </a:bodyPr>
          <a:lstStyle/>
          <a:p>
            <a:r>
              <a:rPr lang="en-NG" sz="2800" b="1" dirty="0"/>
              <a:t>     </a:t>
            </a:r>
            <a:br>
              <a:rPr lang="en-NG" sz="2800" b="1" dirty="0"/>
            </a:br>
            <a:r>
              <a:rPr lang="en-NG" sz="2800" b="1" dirty="0"/>
              <a:t>      What Is NOT Business Casual</a:t>
            </a:r>
          </a:p>
        </p:txBody>
      </p:sp>
      <p:sp>
        <p:nvSpPr>
          <p:cNvPr id="3" name="Content Placeholder 2">
            <a:extLst>
              <a:ext uri="{FF2B5EF4-FFF2-40B4-BE49-F238E27FC236}">
                <a16:creationId xmlns:a16="http://schemas.microsoft.com/office/drawing/2014/main" id="{88B0DCDE-23D4-4446-8D47-4D7E473CC780}"/>
              </a:ext>
            </a:extLst>
          </p:cNvPr>
          <p:cNvSpPr>
            <a:spLocks noGrp="1"/>
          </p:cNvSpPr>
          <p:nvPr>
            <p:ph idx="1"/>
          </p:nvPr>
        </p:nvSpPr>
        <p:spPr>
          <a:xfrm>
            <a:off x="821515" y="1652522"/>
            <a:ext cx="6204984" cy="4096157"/>
          </a:xfrm>
        </p:spPr>
        <p:txBody>
          <a:bodyPr>
            <a:normAutofit/>
          </a:bodyPr>
          <a:lstStyle/>
          <a:p>
            <a:pPr marL="0" indent="0">
              <a:buNone/>
            </a:pPr>
            <a:endParaRPr lang="en-NG" sz="2000" dirty="0"/>
          </a:p>
          <a:p>
            <a:pPr marL="0" indent="0">
              <a:buNone/>
            </a:pPr>
            <a:r>
              <a:rPr lang="en-NG" sz="2000" dirty="0"/>
              <a:t>The following are considered inappropraite working attire-</a:t>
            </a:r>
          </a:p>
          <a:p>
            <a:r>
              <a:rPr lang="en-GB" sz="2000" dirty="0"/>
              <a:t>Slippers of any sort </a:t>
            </a:r>
          </a:p>
          <a:p>
            <a:r>
              <a:rPr lang="en-GB" sz="2000" dirty="0"/>
              <a:t>Spaghetti-strapped shirts and blouses </a:t>
            </a:r>
          </a:p>
          <a:p>
            <a:r>
              <a:rPr lang="en-GB" sz="2000" dirty="0"/>
              <a:t>Sleeveless shirts (Men) </a:t>
            </a:r>
          </a:p>
          <a:p>
            <a:r>
              <a:rPr lang="en-GB" sz="2000" dirty="0"/>
              <a:t>Tank tops or revealing shirts </a:t>
            </a:r>
          </a:p>
          <a:p>
            <a:r>
              <a:rPr lang="en-GB" sz="2000" dirty="0"/>
              <a:t>Mini skirts </a:t>
            </a:r>
          </a:p>
          <a:p>
            <a:r>
              <a:rPr lang="en-GB" sz="2000" dirty="0"/>
              <a:t>Sheer clothing </a:t>
            </a:r>
          </a:p>
          <a:p>
            <a:r>
              <a:rPr lang="en-GB" sz="2000" dirty="0"/>
              <a:t>T-shirts with inappropriate or offensive gestures or advertising </a:t>
            </a:r>
          </a:p>
          <a:p>
            <a:pPr marL="0" indent="0">
              <a:buNone/>
            </a:pPr>
            <a:endParaRPr lang="en-NG" sz="2000" dirty="0"/>
          </a:p>
        </p:txBody>
      </p:sp>
      <p:pic>
        <p:nvPicPr>
          <p:cNvPr id="11" name="Picture 10" descr="A group of people posing for the camera&#10;&#10;Description automatically generated">
            <a:extLst>
              <a:ext uri="{FF2B5EF4-FFF2-40B4-BE49-F238E27FC236}">
                <a16:creationId xmlns:a16="http://schemas.microsoft.com/office/drawing/2014/main" id="{A4B11E3B-F6A0-CA4C-8C68-9AEA48C1C5B9}"/>
              </a:ext>
            </a:extLst>
          </p:cNvPr>
          <p:cNvPicPr>
            <a:picLocks noChangeAspect="1"/>
          </p:cNvPicPr>
          <p:nvPr/>
        </p:nvPicPr>
        <p:blipFill>
          <a:blip r:embed="rId2"/>
          <a:stretch>
            <a:fillRect/>
          </a:stretch>
        </p:blipFill>
        <p:spPr>
          <a:xfrm>
            <a:off x="7854249" y="306909"/>
            <a:ext cx="3993013" cy="2286000"/>
          </a:xfrm>
          <a:prstGeom prst="rect">
            <a:avLst/>
          </a:prstGeom>
        </p:spPr>
      </p:pic>
      <p:pic>
        <p:nvPicPr>
          <p:cNvPr id="13" name="Picture 12" descr="A picture containing clothing, clothes, table, sitting&#10;&#10;Description automatically generated">
            <a:extLst>
              <a:ext uri="{FF2B5EF4-FFF2-40B4-BE49-F238E27FC236}">
                <a16:creationId xmlns:a16="http://schemas.microsoft.com/office/drawing/2014/main" id="{3EFAC521-3148-324B-BBB6-B451F3785E62}"/>
              </a:ext>
            </a:extLst>
          </p:cNvPr>
          <p:cNvPicPr>
            <a:picLocks noChangeAspect="1"/>
          </p:cNvPicPr>
          <p:nvPr/>
        </p:nvPicPr>
        <p:blipFill>
          <a:blip r:embed="rId3"/>
          <a:stretch>
            <a:fillRect/>
          </a:stretch>
        </p:blipFill>
        <p:spPr>
          <a:xfrm>
            <a:off x="7829551" y="2876140"/>
            <a:ext cx="4042410" cy="3294564"/>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3DFA9E54-005C-3C4A-AD70-C2290A06134B}"/>
              </a:ext>
            </a:extLst>
          </p:cNvPr>
          <p:cNvPicPr>
            <a:picLocks noChangeAspect="1"/>
          </p:cNvPicPr>
          <p:nvPr/>
        </p:nvPicPr>
        <p:blipFill>
          <a:blip r:embed="rId4"/>
          <a:stretch>
            <a:fillRect/>
          </a:stretch>
        </p:blipFill>
        <p:spPr>
          <a:xfrm>
            <a:off x="11234056" y="0"/>
            <a:ext cx="957943" cy="946261"/>
          </a:xfrm>
          <a:prstGeom prst="rect">
            <a:avLst/>
          </a:prstGeom>
        </p:spPr>
      </p:pic>
    </p:spTree>
    <p:extLst>
      <p:ext uri="{BB962C8B-B14F-4D97-AF65-F5344CB8AC3E}">
        <p14:creationId xmlns:p14="http://schemas.microsoft.com/office/powerpoint/2010/main" val="140663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47073-A008-864A-AFF6-E070CB08CD64}"/>
              </a:ext>
            </a:extLst>
          </p:cNvPr>
          <p:cNvSpPr>
            <a:spLocks noGrp="1"/>
          </p:cNvSpPr>
          <p:nvPr>
            <p:ph type="title"/>
          </p:nvPr>
        </p:nvSpPr>
        <p:spPr>
          <a:xfrm>
            <a:off x="1136428" y="307301"/>
            <a:ext cx="7474172" cy="541786"/>
          </a:xfrm>
        </p:spPr>
        <p:txBody>
          <a:bodyPr>
            <a:normAutofit/>
          </a:bodyPr>
          <a:lstStyle/>
          <a:p>
            <a:r>
              <a:rPr lang="en-US" sz="3600" b="1" dirty="0"/>
              <a:t>ATTENDANCE POLICY</a:t>
            </a:r>
          </a:p>
        </p:txBody>
      </p:sp>
      <p:sp>
        <p:nvSpPr>
          <p:cNvPr id="27" name="Content Placeholder 2">
            <a:extLst>
              <a:ext uri="{FF2B5EF4-FFF2-40B4-BE49-F238E27FC236}">
                <a16:creationId xmlns:a16="http://schemas.microsoft.com/office/drawing/2014/main" id="{A907006B-B98F-7547-8A97-F82C1F4BE632}"/>
              </a:ext>
            </a:extLst>
          </p:cNvPr>
          <p:cNvSpPr>
            <a:spLocks noGrp="1"/>
          </p:cNvSpPr>
          <p:nvPr>
            <p:ph idx="1"/>
          </p:nvPr>
        </p:nvSpPr>
        <p:spPr>
          <a:xfrm>
            <a:off x="1136429" y="1382486"/>
            <a:ext cx="7778971" cy="4996543"/>
          </a:xfrm>
        </p:spPr>
        <p:txBody>
          <a:bodyPr anchor="ctr">
            <a:normAutofit/>
          </a:bodyPr>
          <a:lstStyle/>
          <a:p>
            <a:pPr marL="0" indent="0">
              <a:buNone/>
            </a:pPr>
            <a:r>
              <a:rPr lang="en-GB" sz="1600" dirty="0"/>
              <a:t>Attendance is a key factor in job performance. Punctuality and regular attendance are expected of all employees. </a:t>
            </a:r>
          </a:p>
          <a:p>
            <a:pPr marL="0" indent="0">
              <a:buNone/>
            </a:pPr>
            <a:r>
              <a:rPr lang="en-GB" sz="1600" b="1" dirty="0"/>
              <a:t>A. Hours Of Work </a:t>
            </a:r>
            <a:endParaRPr lang="en-GB" sz="1600" dirty="0"/>
          </a:p>
          <a:p>
            <a:r>
              <a:rPr lang="en-GB" sz="1600" dirty="0"/>
              <a:t>The work week for ERL Telecoms Services Limited is generally Monday through Friday (excluding public holidays published in gazettes), with normal operating hours from 8am to 4pm. </a:t>
            </a:r>
          </a:p>
          <a:p>
            <a:r>
              <a:rPr lang="en-GB" sz="1600" dirty="0"/>
              <a:t>All employees must clock in and out using the biometric attendance tracking system.</a:t>
            </a:r>
          </a:p>
          <a:p>
            <a:r>
              <a:rPr lang="en-GB" sz="1600" dirty="0"/>
              <a:t>Absenteeism generally refers to a circumstance in which an employee is habitually absent or not present at work during a normally scheduled work hours. An employee’s absences may be either scheduled or unscheduled. </a:t>
            </a:r>
          </a:p>
          <a:p>
            <a:pPr lvl="1"/>
            <a:r>
              <a:rPr lang="en-GB" sz="1600" dirty="0"/>
              <a:t>Scheduled: Absences typically scheduled in advance include vacation, medical appointments and other events which cannot be scheduled outside of regular work hours. </a:t>
            </a:r>
          </a:p>
          <a:p>
            <a:pPr lvl="1"/>
            <a:r>
              <a:rPr lang="en-GB" sz="1600" dirty="0"/>
              <a:t>Unscheduled: Absences typically occur as a result of illness, family emergencies, transportation emergencies, family member illness and/or death, and household emergencies such as flooding. </a:t>
            </a:r>
          </a:p>
          <a:p>
            <a:r>
              <a:rPr lang="en-GB" sz="1600" dirty="0"/>
              <a:t>Excessive absenteeism is defined as three (3) or more unexcused absences in any ninety (90) day period. </a:t>
            </a:r>
          </a:p>
          <a:p>
            <a:pPr marL="0" indent="0">
              <a:buNone/>
            </a:pPr>
            <a:endParaRPr lang="en-US" sz="1100" dirty="0"/>
          </a:p>
        </p:txBody>
      </p:sp>
      <p:sp>
        <p:nvSpPr>
          <p:cNvPr id="28"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onthly calendar">
            <a:extLst>
              <a:ext uri="{FF2B5EF4-FFF2-40B4-BE49-F238E27FC236}">
                <a16:creationId xmlns:a16="http://schemas.microsoft.com/office/drawing/2014/main" id="{B0D096CE-31A3-4893-8EBB-82E9175494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A9C2E3B-ECEE-1C47-B3B9-9BD5CF41F68A}"/>
              </a:ext>
            </a:extLst>
          </p:cNvPr>
          <p:cNvPicPr>
            <a:picLocks noChangeAspect="1"/>
          </p:cNvPicPr>
          <p:nvPr/>
        </p:nvPicPr>
        <p:blipFill>
          <a:blip r:embed="rId4"/>
          <a:stretch>
            <a:fillRect/>
          </a:stretch>
        </p:blipFill>
        <p:spPr>
          <a:xfrm>
            <a:off x="11140440" y="0"/>
            <a:ext cx="1041400" cy="1028700"/>
          </a:xfrm>
          <a:prstGeom prst="rect">
            <a:avLst/>
          </a:prstGeom>
        </p:spPr>
      </p:pic>
    </p:spTree>
    <p:extLst>
      <p:ext uri="{BB962C8B-B14F-4D97-AF65-F5344CB8AC3E}">
        <p14:creationId xmlns:p14="http://schemas.microsoft.com/office/powerpoint/2010/main" val="1210691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6093</TotalTime>
  <Words>2586</Words>
  <Application>Microsoft Macintosh PowerPoint</Application>
  <PresentationFormat>Widescreen</PresentationFormat>
  <Paragraphs>183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ERL TELECOMS SERVICES LIMITED</vt:lpstr>
      <vt:lpstr>OBJECTIVES</vt:lpstr>
      <vt:lpstr>Contents</vt:lpstr>
      <vt:lpstr>Company Profile</vt:lpstr>
      <vt:lpstr>WORK POLICIES</vt:lpstr>
      <vt:lpstr>CODE OF ETHICS AND PROFESSIONAL CONDUCT</vt:lpstr>
      <vt:lpstr>PERSONAL APPEARANCE AND DRESS CODE</vt:lpstr>
      <vt:lpstr>            What Is NOT Business Casual</vt:lpstr>
      <vt:lpstr>ATTENDANCE POLICY</vt:lpstr>
      <vt:lpstr>ATTENDANCE POLICY</vt:lpstr>
      <vt:lpstr>LEAVE POLICY</vt:lpstr>
      <vt:lpstr>LEAVE POLICY</vt:lpstr>
      <vt:lpstr>TRAINING AND DEVELOPMENT</vt:lpstr>
      <vt:lpstr>PERFORMANCE APPRAISAL</vt:lpstr>
      <vt:lpstr>WORKPLACE HARASSMENT </vt:lpstr>
      <vt:lpstr>ENVIRONMENT, HEALTH AND SAFETY</vt:lpstr>
      <vt:lpstr>SAFETY RULES</vt:lpstr>
      <vt:lpstr>SAFETY RULES</vt:lpstr>
      <vt:lpstr>FIRE PROCEDURE</vt:lpstr>
      <vt:lpstr>FIRE PRECAUTIONS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ERL TELECOMS SERVICES LIMITED</dc:title>
  <dc:creator>Idaresit Ayeni</dc:creator>
  <cp:lastModifiedBy>Idaresit Ayeni</cp:lastModifiedBy>
  <cp:revision>6</cp:revision>
  <dcterms:created xsi:type="dcterms:W3CDTF">2020-05-04T19:09:28Z</dcterms:created>
  <dcterms:modified xsi:type="dcterms:W3CDTF">2020-05-09T15:28:14Z</dcterms:modified>
</cp:coreProperties>
</file>