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2" r:id="rId5"/>
    <p:sldId id="263" r:id="rId6"/>
    <p:sldId id="264" r:id="rId7"/>
    <p:sldId id="258" r:id="rId8"/>
    <p:sldId id="259" r:id="rId9"/>
    <p:sldId id="265" r:id="rId10"/>
    <p:sldId id="260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D13-34C3-4A1F-BDFB-44B8FA184012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744A-4AF0-45DB-9CB6-86BE488AA44C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D13-34C3-4A1F-BDFB-44B8FA184012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744A-4AF0-45DB-9CB6-86BE488AA44C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D13-34C3-4A1F-BDFB-44B8FA184012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744A-4AF0-45DB-9CB6-86BE488AA44C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D13-34C3-4A1F-BDFB-44B8FA184012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744A-4AF0-45DB-9CB6-86BE488AA44C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D13-34C3-4A1F-BDFB-44B8FA184012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744A-4AF0-45DB-9CB6-86BE488AA44C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D13-34C3-4A1F-BDFB-44B8FA184012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744A-4AF0-45DB-9CB6-86BE488AA44C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D13-34C3-4A1F-BDFB-44B8FA184012}" type="datetimeFigureOut">
              <a:rPr lang="en-GB" smtClean="0"/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744A-4AF0-45DB-9CB6-86BE488AA44C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D13-34C3-4A1F-BDFB-44B8FA184012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744A-4AF0-45DB-9CB6-86BE488AA44C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D13-34C3-4A1F-BDFB-44B8FA184012}" type="datetimeFigureOut">
              <a:rPr lang="en-GB" smtClean="0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744A-4AF0-45DB-9CB6-86BE488AA44C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D13-34C3-4A1F-BDFB-44B8FA184012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744A-4AF0-45DB-9CB6-86BE488AA44C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37D13-34C3-4A1F-BDFB-44B8FA184012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744A-4AF0-45DB-9CB6-86BE488AA44C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37D13-34C3-4A1F-BDFB-44B8FA184012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B744A-4AF0-45DB-9CB6-86BE488AA44C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2100" y="1295401"/>
            <a:ext cx="9017000" cy="1765300"/>
          </a:xfrm>
        </p:spPr>
        <p:txBody>
          <a:bodyPr>
            <a:noAutofit/>
          </a:bodyPr>
          <a:lstStyle/>
          <a:p>
            <a:r>
              <a:rPr lang="en-US" sz="4800" dirty="0">
                <a:latin typeface="Times New Roman" panose="02020603050405020304" charset="0"/>
                <a:cs typeface="Times New Roman" panose="02020603050405020304" charset="0"/>
              </a:rPr>
              <a:t>Failure To Work On </a:t>
            </a:r>
            <a:r>
              <a:rPr lang="en-US" sz="4800">
                <a:latin typeface="Times New Roman" panose="02020603050405020304" charset="0"/>
                <a:cs typeface="Times New Roman" panose="02020603050405020304" charset="0"/>
              </a:rPr>
              <a:t>Customer’s Request</a:t>
            </a:r>
            <a:r>
              <a:rPr lang="en-US" sz="4800" dirty="0">
                <a:latin typeface="Times New Roman" panose="02020603050405020304" charset="0"/>
                <a:cs typeface="Times New Roman" panose="02020603050405020304" charset="0"/>
              </a:rPr>
              <a:t>.</a:t>
            </a:r>
            <a:endParaRPr lang="en-US" sz="48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WHAT SHOULD BE OUR PRIORITY?</a:t>
            </a:r>
            <a:endParaRPr lang="en-GB" sz="3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Times New Roman" panose="02020603050405020304" charset="0"/>
                <a:cs typeface="Times New Roman" panose="02020603050405020304" charset="0"/>
              </a:rPr>
              <a:t>Timely response and resolution should be prioritized.</a:t>
            </a:r>
            <a:endParaRPr lang="en-GB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400" y="365125"/>
            <a:ext cx="7213600" cy="1325563"/>
          </a:xfrm>
        </p:spPr>
        <p:txBody>
          <a:bodyPr>
            <a:noAutofit/>
          </a:bodyPr>
          <a:lstStyle/>
          <a:p>
            <a:pPr algn="ctr"/>
            <a:r>
              <a:rPr lang="en-GB" sz="3600" dirty="0">
                <a:latin typeface="Times New Roman" panose="02020603050405020304" charset="0"/>
                <a:cs typeface="Times New Roman" panose="02020603050405020304" charset="0"/>
              </a:rPr>
              <a:t>WHY NPC WAS ISSUED</a:t>
            </a:r>
            <a:endParaRPr lang="en-GB" sz="3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700" y="1825625"/>
            <a:ext cx="10452100" cy="4308475"/>
          </a:xfrm>
        </p:spPr>
        <p:txBody>
          <a:bodyPr>
            <a:normAutofit/>
          </a:bodyPr>
          <a:lstStyle/>
          <a:p>
            <a:pPr algn="just"/>
            <a:r>
              <a:rPr lang="en-US" sz="1800" dirty="0">
                <a:latin typeface="Times New Roman" panose="02020603050405020304" charset="0"/>
                <a:cs typeface="Times New Roman" panose="02020603050405020304" charset="0"/>
              </a:rPr>
              <a:t>Customer sent a request on “update delay” for an Item which was first assigned to me by Ebele.</a:t>
            </a:r>
            <a:endParaRPr lang="en-US" sz="18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en-US" sz="1800" dirty="0">
                <a:latin typeface="Times New Roman" panose="02020603050405020304" charset="0"/>
                <a:cs typeface="Times New Roman" panose="02020603050405020304" charset="0"/>
              </a:rPr>
              <a:t>I erroneously re-assigned the ticket back to inbox.</a:t>
            </a:r>
            <a:endParaRPr lang="en-US" sz="18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en-US" sz="1800" dirty="0">
                <a:latin typeface="Times New Roman" panose="02020603050405020304" charset="0"/>
                <a:cs typeface="Times New Roman" panose="02020603050405020304" charset="0"/>
              </a:rPr>
              <a:t>The error was noticed by </a:t>
            </a:r>
            <a:r>
              <a:rPr lang="en-US" sz="1800" dirty="0" err="1">
                <a:latin typeface="Times New Roman" panose="02020603050405020304" charset="0"/>
                <a:cs typeface="Times New Roman" panose="02020603050405020304" charset="0"/>
              </a:rPr>
              <a:t>Manafa</a:t>
            </a:r>
            <a:r>
              <a:rPr lang="en-US" sz="1800" dirty="0">
                <a:latin typeface="Times New Roman" panose="02020603050405020304" charset="0"/>
                <a:cs typeface="Times New Roman" panose="02020603050405020304" charset="0"/>
              </a:rPr>
              <a:t> who notified </a:t>
            </a:r>
            <a:r>
              <a:rPr lang="en-US" sz="1800" dirty="0" err="1">
                <a:latin typeface="Times New Roman" panose="02020603050405020304" charset="0"/>
                <a:cs typeface="Times New Roman" panose="02020603050405020304" charset="0"/>
              </a:rPr>
              <a:t>Chioma</a:t>
            </a:r>
            <a:r>
              <a:rPr lang="en-US" sz="1800" dirty="0">
                <a:latin typeface="Times New Roman" panose="02020603050405020304" charset="0"/>
                <a:cs typeface="Times New Roman" panose="02020603050405020304" charset="0"/>
              </a:rPr>
              <a:t> to follow up.</a:t>
            </a:r>
            <a:endParaRPr lang="en-US" sz="18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en-US" sz="1800" dirty="0">
                <a:latin typeface="Times New Roman" panose="02020603050405020304" charset="0"/>
                <a:cs typeface="Times New Roman" panose="02020603050405020304" charset="0"/>
              </a:rPr>
              <a:t>My Attention was called to the first error I committed.</a:t>
            </a:r>
            <a:endParaRPr lang="en-US" sz="18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en-US" sz="1800" dirty="0">
                <a:latin typeface="Times New Roman" panose="02020603050405020304" charset="0"/>
                <a:cs typeface="Times New Roman" panose="02020603050405020304" charset="0"/>
              </a:rPr>
              <a:t>But I still failed to follow up with who the request was given to ensure it was worked on. I failed to correct my error.</a:t>
            </a:r>
            <a:endParaRPr lang="en-US" sz="18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en-US" sz="1800" dirty="0">
                <a:latin typeface="Times New Roman" panose="02020603050405020304" charset="0"/>
                <a:cs typeface="Times New Roman" panose="02020603050405020304" charset="0"/>
              </a:rPr>
              <a:t>Apparently, the customer has two similar request which we mixed up with this particular one.</a:t>
            </a:r>
            <a:endParaRPr lang="en-US" sz="18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030" y="340360"/>
            <a:ext cx="10515600" cy="1668145"/>
          </a:xfrm>
        </p:spPr>
        <p:txBody>
          <a:bodyPr>
            <a:normAutofit/>
          </a:bodyPr>
          <a:lstStyle/>
          <a:p>
            <a:pPr algn="ctr"/>
            <a:r>
              <a:rPr lang="en-GB" sz="3600" dirty="0">
                <a:latin typeface="Times New Roman" panose="02020603050405020304" charset="0"/>
                <a:cs typeface="Times New Roman" panose="02020603050405020304" charset="0"/>
              </a:rPr>
              <a:t>Shipment assigned to me, and erroneously assigned to Inbox.</a:t>
            </a:r>
            <a:endParaRPr lang="en-GB" sz="3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590" y="2459355"/>
            <a:ext cx="8512810" cy="371792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>
                <a:latin typeface="Times New Roman" panose="02020603050405020304" charset="0"/>
                <a:cs typeface="Times New Roman" panose="02020603050405020304" charset="0"/>
              </a:rPr>
              <a:t>The point it was noticed and was given to someone else to work on.</a:t>
            </a:r>
            <a:endParaRPr lang="en-GB" sz="3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205" y="1825625"/>
            <a:ext cx="9145589" cy="435133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800" dirty="0">
                <a:latin typeface="Times New Roman" panose="02020603050405020304" charset="0"/>
                <a:cs typeface="Times New Roman" panose="02020603050405020304" charset="0"/>
              </a:rPr>
              <a:t>THE REQUEST WAS NOTICED AGAIN NOT WORKED ON AND I WAS ISSUED AN NPC</a:t>
            </a:r>
            <a:endParaRPr lang="en-GB" sz="28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317" y="1825625"/>
            <a:ext cx="7883365" cy="435133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00" y="390525"/>
            <a:ext cx="10109200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WHY IS IT BAD FOR THE CUSTOMER</a:t>
            </a:r>
            <a:endParaRPr lang="en-US" sz="3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41993"/>
          </a:xfrm>
        </p:spPr>
        <p:txBody>
          <a:bodyPr>
            <a:noAutofit/>
          </a:bodyPr>
          <a:lstStyle/>
          <a:p>
            <a:pPr algn="just"/>
            <a:r>
              <a:rPr lang="en-US" sz="2400" dirty="0">
                <a:latin typeface="Times New Roman" panose="02020603050405020304" charset="0"/>
                <a:cs typeface="Times New Roman" panose="02020603050405020304" charset="0"/>
              </a:rPr>
              <a:t>The customer will be uneasy as he ordered for an Item and he was yet to receive an update on it.</a:t>
            </a:r>
            <a:endParaRPr lang="en-US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en-US" sz="2400" dirty="0">
                <a:latin typeface="Times New Roman" panose="02020603050405020304" charset="0"/>
                <a:cs typeface="Times New Roman" panose="02020603050405020304" charset="0"/>
              </a:rPr>
              <a:t>This might lead to delay in customer receiving the item.</a:t>
            </a:r>
            <a:endParaRPr lang="en-US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/>
            <a:r>
              <a:rPr lang="en-US" sz="2400" dirty="0">
                <a:latin typeface="Times New Roman" panose="02020603050405020304" charset="0"/>
                <a:cs typeface="Times New Roman" panose="02020603050405020304" charset="0"/>
              </a:rPr>
              <a:t>Which might in turn defeat the purpose of the customer buying the item in the first place.</a:t>
            </a:r>
            <a:endParaRPr lang="en-US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just">
              <a:buNone/>
            </a:pPr>
            <a:endParaRPr lang="en-US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3500" y="365125"/>
            <a:ext cx="100203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charset="0"/>
                <a:cs typeface="Times New Roman" panose="02020603050405020304" charset="0"/>
              </a:rPr>
              <a:t>WHY IS IT BAD FOR THE COMPANY</a:t>
            </a:r>
            <a:endParaRPr lang="en-GB" sz="3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6296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Times New Roman" panose="02020603050405020304" charset="0"/>
                <a:cs typeface="Times New Roman" panose="02020603050405020304" charset="0"/>
              </a:rPr>
              <a:t>It Makes us look like we do not know what we are doing.</a:t>
            </a:r>
            <a:endParaRPr lang="en-US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latin typeface="Times New Roman" panose="02020603050405020304" charset="0"/>
                <a:cs typeface="Times New Roman" panose="02020603050405020304" charset="0"/>
              </a:rPr>
              <a:t>The customer might not trust us again because we received his item and did not notify him.</a:t>
            </a:r>
            <a:endParaRPr lang="en-US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>
              <a:lnSpc>
                <a:spcPct val="150000"/>
              </a:lnSpc>
            </a:pPr>
            <a:r>
              <a:rPr lang="en-GB" dirty="0">
                <a:latin typeface="Times New Roman" panose="02020603050405020304" charset="0"/>
                <a:cs typeface="Times New Roman" panose="02020603050405020304" charset="0"/>
              </a:rPr>
              <a:t>The customer might go to Social Media to vent which is a negative publicity.</a:t>
            </a:r>
            <a:endParaRPr lang="en-GB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z="3600" dirty="0">
                <a:latin typeface="Times New Roman" panose="02020603050405020304" charset="0"/>
                <a:cs typeface="Times New Roman" panose="02020603050405020304" charset="0"/>
              </a:rPr>
              <a:t>WHAT WAS DONE TO RECTIFY THE ISSUE</a:t>
            </a:r>
            <a:endParaRPr lang="en-GB" altLang="en-US" sz="36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charset="0"/>
                <a:cs typeface="Times New Roman" panose="02020603050405020304" charset="0"/>
              </a:rPr>
              <a:t>It was finally worked on by a third party.</a:t>
            </a:r>
            <a:endParaRPr lang="en-US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charset="0"/>
                <a:cs typeface="Times New Roman" panose="02020603050405020304" charset="0"/>
              </a:rPr>
              <a:t>Apparently the item was not delivered to us in the first place.</a:t>
            </a:r>
            <a:endParaRPr lang="en-US" sz="2400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anose="02020603050405020304" charset="0"/>
                <a:cs typeface="Times New Roman" panose="02020603050405020304" charset="0"/>
              </a:rPr>
              <a:t>We could have noticed this if the request was worked on immediately and the customer can contacted his merchant for a solution on time.</a:t>
            </a:r>
            <a:endParaRPr lang="en-US" sz="24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Times New Roman" panose="02020603050405020304" charset="0"/>
                <a:cs typeface="Times New Roman" panose="02020603050405020304" charset="0"/>
              </a:rPr>
              <a:t>RECOMMENDATIONS SO AS TO AVOID FUTURE OCCURRENCE.</a:t>
            </a:r>
            <a:endParaRPr lang="en-GB" sz="3200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13000"/>
            <a:ext cx="10515600" cy="25908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dirty="0">
                <a:latin typeface="Times New Roman" panose="02020603050405020304" charset="0"/>
                <a:cs typeface="Times New Roman" panose="02020603050405020304" charset="0"/>
              </a:rPr>
              <a:t>We should always critically analyze each ticket to avoid mix up.</a:t>
            </a:r>
            <a:endParaRPr lang="en-US" dirty="0">
              <a:latin typeface="Times New Roman" panose="02020603050405020304" charset="0"/>
              <a:cs typeface="Times New Roman" panose="02020603050405020304" charset="0"/>
            </a:endParaRPr>
          </a:p>
          <a:p>
            <a:pPr algn="l">
              <a:lnSpc>
                <a:spcPct val="150000"/>
              </a:lnSpc>
            </a:pPr>
            <a:r>
              <a:rPr lang="en-US" dirty="0">
                <a:latin typeface="Times New Roman" panose="02020603050405020304" charset="0"/>
                <a:cs typeface="Times New Roman" panose="02020603050405020304" charset="0"/>
              </a:rPr>
              <a:t>We should always ensure we follow up.</a:t>
            </a:r>
            <a:endParaRPr lang="en-US" dirty="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 algn="l">
              <a:buNone/>
            </a:pPr>
            <a:endParaRPr lang="en-GB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1752</Words>
  <Application>WPS Presentation</Application>
  <PresentationFormat>Widescreen</PresentationFormat>
  <Paragraphs>46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SimSun</vt:lpstr>
      <vt:lpstr>Wingdings</vt:lpstr>
      <vt:lpstr>Calibri Light</vt:lpstr>
      <vt:lpstr>Microsoft YaHei</vt:lpstr>
      <vt:lpstr>Arial Unicode MS</vt:lpstr>
      <vt:lpstr>Calibri</vt:lpstr>
      <vt:lpstr>Times New Roman</vt:lpstr>
      <vt:lpstr>Office Theme</vt:lpstr>
      <vt:lpstr>Failure To Work On Customer’s Request.</vt:lpstr>
      <vt:lpstr>WHY NPC WAS ISSUED</vt:lpstr>
      <vt:lpstr>The Point where it was assigned to me, I erroneously reassigned to Inbox, and the customer was waiting for a response.</vt:lpstr>
      <vt:lpstr>The point It was noticed and was given to Someone else to work on.</vt:lpstr>
      <vt:lpstr>This was where it was noticed again, and I was Issued the NPC.</vt:lpstr>
      <vt:lpstr>WHY IS IT BAD FOR THE CUSTOMER</vt:lpstr>
      <vt:lpstr>WHY IS IT BAD FOR THE COMPANY</vt:lpstr>
      <vt:lpstr>What was done to rectify ?</vt:lpstr>
      <vt:lpstr>RECOMMENDATIONS SO AS TO AVOID FUTURE OCCURRENCE.</vt:lpstr>
      <vt:lpstr>WHAT SHOULD BE OUR PRIORITY?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SHARING OF LOGIN DETAILS</dc:title>
  <dc:creator>CustomerServ 03</dc:creator>
  <cp:lastModifiedBy>CustomerServ60</cp:lastModifiedBy>
  <cp:revision>21</cp:revision>
  <dcterms:created xsi:type="dcterms:W3CDTF">2019-03-21T18:31:00Z</dcterms:created>
  <dcterms:modified xsi:type="dcterms:W3CDTF">2019-05-21T16:13:47Z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1033-10.2.0.7646</vt:lpwstr>
  </property>
</Properties>
</file>