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4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1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4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1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7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2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27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7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1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6E51C59E-97AC-43D0-A230-4EDAA6426C80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190706A-66E3-4E42-9967-7B2F638E1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53850" y="4432514"/>
            <a:ext cx="9705606" cy="52322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en-US" sz="2800" b="1" dirty="0"/>
              <a:t>KAEDCO BIOMETRIC ATTENDANCE MANAGEMENT SYSTEM</a:t>
            </a:r>
          </a:p>
        </p:txBody>
      </p:sp>
      <p:sp>
        <p:nvSpPr>
          <p:cNvPr id="5" name="Oval 4"/>
          <p:cNvSpPr/>
          <p:nvPr/>
        </p:nvSpPr>
        <p:spPr>
          <a:xfrm>
            <a:off x="10833315" y="46494"/>
            <a:ext cx="681926" cy="81681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</a:t>
            </a:r>
            <a:endParaRPr lang="en-US" sz="4000" b="1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584" y="5951350"/>
            <a:ext cx="2725565" cy="6060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25342"/>
              </p:ext>
            </p:extLst>
          </p:nvPr>
        </p:nvGraphicFramePr>
        <p:xfrm>
          <a:off x="4604580" y="2186916"/>
          <a:ext cx="2516080" cy="17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orelDRAW" r:id="rId4" imgW="1539768" imgH="1078799" progId="CorelDraw.Graphic.17">
                  <p:embed/>
                </p:oleObj>
              </mc:Choice>
              <mc:Fallback>
                <p:oleObj name="CorelDRAW" r:id="rId4" imgW="1539768" imgH="1078799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04580" y="2186916"/>
                        <a:ext cx="2516080" cy="176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34519" y="6103689"/>
            <a:ext cx="13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Powered By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596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Corbel</vt:lpstr>
      <vt:lpstr>Wingdings</vt:lpstr>
      <vt:lpstr>Banded</vt:lpstr>
      <vt:lpstr>CorelDRAW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Kazeem Adedayo</dc:creator>
  <cp:lastModifiedBy>Kazeem Adedayo</cp:lastModifiedBy>
  <cp:revision>195</cp:revision>
  <dcterms:created xsi:type="dcterms:W3CDTF">2018-06-10T11:04:43Z</dcterms:created>
  <dcterms:modified xsi:type="dcterms:W3CDTF">2019-05-22T08:50:18Z</dcterms:modified>
</cp:coreProperties>
</file>