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95AF6-B3F0-4640-8CDB-2947D7608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64F76-AB14-4A08-9DDC-45963EEE1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5C61B-8C7C-4D60-A0C8-84BD51BB7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E1B70-9AD9-489E-AE79-26E55829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92AD0-0492-4513-9080-2F623490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92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F68EB-5F0E-4A79-8F8F-E49D73B8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076420-2531-4222-B7FD-179673D35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09572-9580-40B1-894B-97ED9AC33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40DD1-597E-4803-9D50-9C3A717C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25BFB-4135-4A1C-9358-7FAC868C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52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66328E-7C77-4FED-956D-4371DBDA52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9AF0C8-6042-4AF7-B60C-29035F69D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40716-8A08-4F72-9317-4ADCC5EF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8660F-56B3-4E9C-8DA6-E0A7DDCC4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76E84-B0AC-479A-BC23-B18E88F8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46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8163F-90FC-4AD0-9390-A8A1D0E5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C6631-BD5F-499C-97B7-68090370A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5F1D8-224E-4B1E-A5EF-E1E12C3C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D7625-5377-47C0-BF38-C0AB2EBF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8495C-AC7B-40CC-91C0-2081A414C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34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90941-E490-4D0F-8233-9DB550BE8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12BB0-94CD-42A4-AFF7-B508DCC9E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CE987-F18E-469E-9A74-A68C1E6A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28E6E-B119-4176-BAEC-A24E39D3A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C4036-53E4-4CB1-B16B-04171B7B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43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6AD0-95BB-40BF-B7D9-B798CBE72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20E50-53D5-40AF-AD21-F40B0A7B2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DCC8B-4EB4-498D-90B0-7481B836D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BCC73-912E-43D5-921B-DB52DEAB9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2CC66-395E-4B1B-A714-E54196256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09FA5-B8BB-42C2-8D42-1B8F16D7D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62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B236-3E3E-407E-B7A4-929872A11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046F2-FF03-4A73-84C8-C6C4515AF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504475-30A1-43D3-956B-F31F8E230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4F8C-A5FE-411B-BDFD-FF68967EC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6C63DF-ACB1-4687-AE57-D5F30B5A9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EC7D4F-1CA7-4F2A-8DA5-850C762D1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636DBE-7F78-4D56-AD22-933FACDC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ABCBCC-6EC6-42F1-9E02-48D7B44F1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7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26D34-C709-4217-A2CA-9473186D2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3F2575-1E82-4FCF-BF4F-BABAB3AD8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65BDA3-4FDF-4841-87B2-091E1540F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D2EB51-D566-4470-93B6-3B66057D2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88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EB3C1B-A5F6-42B4-BE7A-2B909B49C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CA959-08F2-48CB-9116-E93C47E1C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FDB3F-B3C5-483C-ACEA-961D6C86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884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4DB6D-A959-4E2D-A592-021C1CEFA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BD63B-47F7-4C1E-B6E9-87007A73E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C80049-9FC3-47AD-B022-CC64666EA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D42FF-E0A1-489C-829C-9BDEEE3A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D52BF-7062-4920-81F4-6E3831C26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79CEF-C464-483A-9567-25AFB95E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2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DEAE9-41EC-462D-941F-C5108F1D6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08F812-DF0D-4806-8A03-F99BE28941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F3B21-4AF3-4700-BC98-414B4D988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56146-E8D2-48C8-B5BD-253B5B342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67FB0-E796-4371-B8C4-E2A4430BB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08737-AD5F-4547-B0FB-887F2F991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5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A5BEEB-5FFE-4F35-BB1D-801E3741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A530F-537C-42F9-A192-C41F064BF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02400-44B9-4F47-8F45-AF99914E8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37D13-34C3-4A1F-BDFB-44B8FA184012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313A1-0BE3-45B2-8312-11F561709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FA4B1-C9DE-4495-A641-F8CD0C0B7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B744A-4AF0-45DB-9CB6-86BE488AA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32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E1B4A-4B5E-4EB8-B16E-68631BA20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1295401"/>
            <a:ext cx="9017000" cy="1765300"/>
          </a:xfrm>
        </p:spPr>
        <p:txBody>
          <a:bodyPr>
            <a:normAutofit/>
          </a:bodyPr>
          <a:lstStyle/>
          <a:p>
            <a:r>
              <a:rPr lang="en-US" sz="5400" dirty="0"/>
              <a:t>DELAY IN RESOLVING CUSTOMER’S ISSUE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22874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A4230-4DF3-48F0-90D2-57501095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400" y="365125"/>
            <a:ext cx="7213600" cy="1325563"/>
          </a:xfrm>
        </p:spPr>
        <p:txBody>
          <a:bodyPr>
            <a:noAutofit/>
          </a:bodyPr>
          <a:lstStyle/>
          <a:p>
            <a:r>
              <a:rPr lang="en-GB" sz="5400" dirty="0"/>
              <a:t>WHY NPC WAS ISSUED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334B2-C582-408B-A26C-4F0934B1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0" y="1825625"/>
            <a:ext cx="10452100" cy="4308475"/>
          </a:xfrm>
        </p:spPr>
        <p:txBody>
          <a:bodyPr>
            <a:normAutofit/>
          </a:bodyPr>
          <a:lstStyle/>
          <a:p>
            <a:r>
              <a:rPr lang="en-US" sz="1800" dirty="0"/>
              <a:t>Customer contacted us on  Friday to work on her invoice which I did.</a:t>
            </a:r>
          </a:p>
          <a:p>
            <a:r>
              <a:rPr lang="en-US" sz="1800" dirty="0"/>
              <a:t>On looking at my queue on Saturday, she came back complaining about hazmat charge for items updated in her warehouse. </a:t>
            </a:r>
          </a:p>
          <a:p>
            <a:r>
              <a:rPr lang="en-US" sz="1800" dirty="0"/>
              <a:t>I called her to explain the charge to her.</a:t>
            </a:r>
          </a:p>
          <a:p>
            <a:r>
              <a:rPr lang="en-US" sz="1800" dirty="0"/>
              <a:t>She stated the items are not hazardous, when I googled what was updated, the pictures seen were plant and fruit.</a:t>
            </a:r>
          </a:p>
          <a:p>
            <a:r>
              <a:rPr lang="en-US" sz="1800" dirty="0"/>
              <a:t>I told her will we do our verification and get back to her.</a:t>
            </a:r>
          </a:p>
          <a:p>
            <a:r>
              <a:rPr lang="en-US" sz="1800" dirty="0"/>
              <a:t>I sent her a mail after the conversation, I also told her I will forward the request to the unit in charge and get back to her on the mail sent.</a:t>
            </a:r>
          </a:p>
          <a:p>
            <a:r>
              <a:rPr lang="en-US" sz="1800" dirty="0"/>
              <a:t>When boss reviewed the ticket, have made complained of the phrase used “your request has been forwarded to the unit in charge”.</a:t>
            </a:r>
          </a:p>
          <a:p>
            <a:r>
              <a:rPr lang="en-US" sz="1800" dirty="0"/>
              <a:t>We should have request worked on immediately and not keep customers waiting. All issues have to be resolved on first contact.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1766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81D6-BA2F-4BE6-8572-066CE823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A04CC2-07B1-4E01-B7ED-46847E8DDF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365125"/>
            <a:ext cx="11188700" cy="5210175"/>
          </a:xfrm>
        </p:spPr>
      </p:pic>
    </p:spTree>
    <p:extLst>
      <p:ext uri="{BB962C8B-B14F-4D97-AF65-F5344CB8AC3E}">
        <p14:creationId xmlns:p14="http://schemas.microsoft.com/office/powerpoint/2010/main" val="217614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87780-53F0-4375-B024-CAC97BFEE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A3F0D9-07D2-4FCB-B24D-25989AF852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365124"/>
            <a:ext cx="11277600" cy="6264275"/>
          </a:xfrm>
        </p:spPr>
      </p:pic>
    </p:spTree>
    <p:extLst>
      <p:ext uri="{BB962C8B-B14F-4D97-AF65-F5344CB8AC3E}">
        <p14:creationId xmlns:p14="http://schemas.microsoft.com/office/powerpoint/2010/main" val="143236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5A414-3A98-4068-9A3F-9A196EE1A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for another customer I gave the </a:t>
            </a:r>
            <a:r>
              <a:rPr lang="en-GB"/>
              <a:t>same response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DF893C-616D-42CC-9C3B-E58C6AEBB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1825625"/>
            <a:ext cx="9512300" cy="4351338"/>
          </a:xfrm>
        </p:spPr>
      </p:pic>
    </p:spTree>
    <p:extLst>
      <p:ext uri="{BB962C8B-B14F-4D97-AF65-F5344CB8AC3E}">
        <p14:creationId xmlns:p14="http://schemas.microsoft.com/office/powerpoint/2010/main" val="408898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64913-C349-4268-9230-EDB9D85F6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365125"/>
            <a:ext cx="10109200" cy="1325563"/>
          </a:xfrm>
        </p:spPr>
        <p:txBody>
          <a:bodyPr>
            <a:noAutofit/>
          </a:bodyPr>
          <a:lstStyle/>
          <a:p>
            <a:r>
              <a:rPr lang="en-US" sz="5400" dirty="0"/>
              <a:t>WHY IS IT BAD FOR THE CUSTOMER</a:t>
            </a:r>
            <a:endParaRPr lang="en-GB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B6B02-BEB8-4961-B4A2-734BF8398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Issues have to be resolved immediately, customers might need their items urgently.</a:t>
            </a:r>
          </a:p>
          <a:p>
            <a:r>
              <a:rPr lang="en-US" dirty="0"/>
              <a:t>Customers will be delayed in making payment for their shipments which might also result in storage charge.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425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5C4AA-76E3-46DE-A5CF-F1B28F27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0" y="365125"/>
            <a:ext cx="100203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WHY IS IT BAD FOR THE COMPANY</a:t>
            </a:r>
            <a:endParaRPr lang="en-GB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BD262-A693-4493-832D-109275253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19275"/>
          </a:xfrm>
        </p:spPr>
        <p:txBody>
          <a:bodyPr/>
          <a:lstStyle/>
          <a:p>
            <a:r>
              <a:rPr lang="en-US" dirty="0"/>
              <a:t>Customers does not like to be kept waiting before an issue is resolved. If they are not satisfied, we might loose them.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378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E71EE-AACA-4BC2-A84E-0A760E81E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RECOMMENDATIONS SO AS TO AVOID FUTURE OCCURRENCE</a:t>
            </a:r>
            <a:r>
              <a:rPr lang="en-US" dirty="0"/>
              <a:t>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9DCFC-1D7C-4FD8-8CA5-8AAAEC8DE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3000"/>
            <a:ext cx="10515600" cy="2590800"/>
          </a:xfrm>
        </p:spPr>
        <p:txBody>
          <a:bodyPr>
            <a:normAutofit/>
          </a:bodyPr>
          <a:lstStyle/>
          <a:p>
            <a:r>
              <a:rPr lang="en-US" dirty="0"/>
              <a:t>Issues should be resolved timely.</a:t>
            </a:r>
          </a:p>
          <a:p>
            <a:r>
              <a:rPr lang="en-US" dirty="0"/>
              <a:t>If need be, you can leave your seat and go to the unit in charge to have the issue resolved immediately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479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5E09-597A-4B36-91EF-6CDB6BD0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WHAT SHOULD BE OUR PRIORITY?</a:t>
            </a:r>
            <a:endParaRPr lang="en-GB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1C1EA-98ED-4165-B4B8-766E8E81F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Always ensure that the company’s core value is adhered to by providing every customer a stress free service delivery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852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315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DELAY IN RESOLVING CUSTOMER’S ISSUE</vt:lpstr>
      <vt:lpstr>WHY NPC WAS ISSUED</vt:lpstr>
      <vt:lpstr>PowerPoint Presentation</vt:lpstr>
      <vt:lpstr>PowerPoint Presentation</vt:lpstr>
      <vt:lpstr>This is for another customer I gave the same response</vt:lpstr>
      <vt:lpstr>WHY IS IT BAD FOR THE CUSTOMER</vt:lpstr>
      <vt:lpstr>WHY IS IT BAD FOR THE COMPANY</vt:lpstr>
      <vt:lpstr>RECOMMENDATIONS SO AS TO AVOID FUTURE OCCURRENCE.</vt:lpstr>
      <vt:lpstr>WHAT SHOULD BE OUR PRIORITY?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OF LOGIN DETAILS</dc:title>
  <dc:creator>CustomerServ 03</dc:creator>
  <cp:lastModifiedBy>CustomerServ 03</cp:lastModifiedBy>
  <cp:revision>17</cp:revision>
  <dcterms:created xsi:type="dcterms:W3CDTF">2019-03-21T18:31:19Z</dcterms:created>
  <dcterms:modified xsi:type="dcterms:W3CDTF">2019-05-21T08:16:14Z</dcterms:modified>
</cp:coreProperties>
</file>